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5"/>
  </p:notesMasterIdLst>
  <p:sldIdLst>
    <p:sldId id="337" r:id="rId3"/>
    <p:sldId id="326" r:id="rId4"/>
    <p:sldId id="320" r:id="rId5"/>
    <p:sldId id="332" r:id="rId6"/>
    <p:sldId id="319" r:id="rId7"/>
    <p:sldId id="334" r:id="rId8"/>
    <p:sldId id="314" r:id="rId9"/>
    <p:sldId id="339" r:id="rId10"/>
    <p:sldId id="321" r:id="rId11"/>
    <p:sldId id="336" r:id="rId12"/>
    <p:sldId id="338"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672"/>
    <a:srgbClr val="525B88"/>
    <a:srgbClr val="87B049"/>
    <a:srgbClr val="DEE2FC"/>
    <a:srgbClr val="DFF5CE"/>
    <a:srgbClr val="F8FD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63" autoAdjust="0"/>
  </p:normalViewPr>
  <p:slideViewPr>
    <p:cSldViewPr snapToGrid="0" showGuides="1">
      <p:cViewPr varScale="1">
        <p:scale>
          <a:sx n="80" d="100"/>
          <a:sy n="80" d="100"/>
        </p:scale>
        <p:origin x="782" y="40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E3390-75C9-4170-8659-059DD8670A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DEF24301-34D5-4BE3-BD8D-5BE6772175B7}">
      <dgm:prSet phldrT="[Text]" custT="1"/>
      <dgm:spPr/>
      <dgm:t>
        <a:bodyPr/>
        <a:lstStyle/>
        <a:p>
          <a:r>
            <a:rPr lang="en-IN" sz="950" dirty="0">
              <a:latin typeface="Segoe UI" panose="020B0502040204020203" pitchFamily="34" charset="0"/>
              <a:cs typeface="Segoe UI" panose="020B0502040204020203" pitchFamily="34" charset="0"/>
            </a:rPr>
            <a:t>Super Administrator</a:t>
          </a:r>
        </a:p>
      </dgm:t>
    </dgm:pt>
    <dgm:pt modelId="{98B1CC3A-284C-4083-A8ED-FDFDFE6F8C17}" type="parTrans" cxnId="{ED99DE1E-EA45-4258-8518-0C59B85E3DD1}">
      <dgm:prSet/>
      <dgm:spPr/>
      <dgm:t>
        <a:bodyPr/>
        <a:lstStyle/>
        <a:p>
          <a:endParaRPr lang="en-IN" sz="950">
            <a:latin typeface="Segoe UI" panose="020B0502040204020203" pitchFamily="34" charset="0"/>
            <a:cs typeface="Segoe UI" panose="020B0502040204020203" pitchFamily="34" charset="0"/>
          </a:endParaRPr>
        </a:p>
      </dgm:t>
    </dgm:pt>
    <dgm:pt modelId="{1D113A5A-C633-48F0-AC94-6954BBA53330}" type="sibTrans" cxnId="{ED99DE1E-EA45-4258-8518-0C59B85E3DD1}">
      <dgm:prSet/>
      <dgm:spPr/>
      <dgm:t>
        <a:bodyPr/>
        <a:lstStyle/>
        <a:p>
          <a:endParaRPr lang="en-IN" sz="950">
            <a:latin typeface="Segoe UI" panose="020B0502040204020203" pitchFamily="34" charset="0"/>
            <a:cs typeface="Segoe UI" panose="020B0502040204020203" pitchFamily="34" charset="0"/>
          </a:endParaRPr>
        </a:p>
      </dgm:t>
    </dgm:pt>
    <dgm:pt modelId="{3DCDDD09-D5E8-4B1B-A5ED-81AFEF3B30BF}">
      <dgm:prSet phldrT="[Text]" custT="1"/>
      <dgm:spPr>
        <a:ln>
          <a:solidFill>
            <a:schemeClr val="accent6">
              <a:lumMod val="75000"/>
            </a:schemeClr>
          </a:solidFill>
        </a:ln>
      </dgm:spPr>
      <dgm:t>
        <a:bodyPr/>
        <a:lstStyle/>
        <a:p>
          <a:r>
            <a:rPr lang="en-IN" sz="950" dirty="0">
              <a:latin typeface="Segoe UI" panose="020B0502040204020203" pitchFamily="34" charset="0"/>
              <a:cs typeface="Segoe UI" panose="020B0502040204020203" pitchFamily="34" charset="0"/>
            </a:rPr>
            <a:t>Administrator 1</a:t>
          </a:r>
        </a:p>
      </dgm:t>
    </dgm:pt>
    <dgm:pt modelId="{4AC710B6-A3EC-4957-98AF-59D2F18F667E}" type="parTrans" cxnId="{79E32D60-7E30-4BE2-A4D3-D1DD1E8811FE}">
      <dgm:prSet/>
      <dgm:spPr/>
      <dgm:t>
        <a:bodyPr/>
        <a:lstStyle/>
        <a:p>
          <a:endParaRPr lang="en-IN" sz="950">
            <a:latin typeface="Segoe UI" panose="020B0502040204020203" pitchFamily="34" charset="0"/>
            <a:cs typeface="Segoe UI" panose="020B0502040204020203" pitchFamily="34" charset="0"/>
          </a:endParaRPr>
        </a:p>
      </dgm:t>
    </dgm:pt>
    <dgm:pt modelId="{B2B04E7C-4C11-42DC-88F5-5F4547DB6158}" type="sibTrans" cxnId="{79E32D60-7E30-4BE2-A4D3-D1DD1E8811FE}">
      <dgm:prSet/>
      <dgm:spPr/>
      <dgm:t>
        <a:bodyPr/>
        <a:lstStyle/>
        <a:p>
          <a:endParaRPr lang="en-IN" sz="950">
            <a:latin typeface="Segoe UI" panose="020B0502040204020203" pitchFamily="34" charset="0"/>
            <a:cs typeface="Segoe UI" panose="020B0502040204020203" pitchFamily="34" charset="0"/>
          </a:endParaRPr>
        </a:p>
      </dgm:t>
    </dgm:pt>
    <dgm:pt modelId="{6FB0A1FA-D3D0-4A68-8C6C-6EE8F91216D0}">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1</a:t>
          </a:r>
        </a:p>
      </dgm:t>
    </dgm:pt>
    <dgm:pt modelId="{979820D5-A90C-4F87-A9A2-7A59EA957304}" type="parTrans" cxnId="{F75422E9-1DBE-44AF-81B2-1987CFBA22DE}">
      <dgm:prSet/>
      <dgm:spPr/>
      <dgm:t>
        <a:bodyPr/>
        <a:lstStyle/>
        <a:p>
          <a:endParaRPr lang="en-IN" sz="950">
            <a:latin typeface="Segoe UI" panose="020B0502040204020203" pitchFamily="34" charset="0"/>
            <a:cs typeface="Segoe UI" panose="020B0502040204020203" pitchFamily="34" charset="0"/>
          </a:endParaRPr>
        </a:p>
      </dgm:t>
    </dgm:pt>
    <dgm:pt modelId="{68250C36-D306-48BF-B3C3-69B23A17C158}" type="sibTrans" cxnId="{F75422E9-1DBE-44AF-81B2-1987CFBA22DE}">
      <dgm:prSet/>
      <dgm:spPr/>
      <dgm:t>
        <a:bodyPr/>
        <a:lstStyle/>
        <a:p>
          <a:endParaRPr lang="en-IN" sz="950">
            <a:latin typeface="Segoe UI" panose="020B0502040204020203" pitchFamily="34" charset="0"/>
            <a:cs typeface="Segoe UI" panose="020B0502040204020203" pitchFamily="34" charset="0"/>
          </a:endParaRPr>
        </a:p>
      </dgm:t>
    </dgm:pt>
    <dgm:pt modelId="{FB3EDEC0-F506-4387-B54A-A561D5C995B9}">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2</a:t>
          </a:r>
        </a:p>
      </dgm:t>
    </dgm:pt>
    <dgm:pt modelId="{556EEFDD-93FC-4836-BF3D-EB3ED479425C}" type="parTrans" cxnId="{96C90192-FF7E-443D-9F45-3F36179864DB}">
      <dgm:prSet/>
      <dgm:spPr/>
      <dgm:t>
        <a:bodyPr/>
        <a:lstStyle/>
        <a:p>
          <a:endParaRPr lang="en-IN" sz="950">
            <a:latin typeface="Segoe UI" panose="020B0502040204020203" pitchFamily="34" charset="0"/>
            <a:cs typeface="Segoe UI" panose="020B0502040204020203" pitchFamily="34" charset="0"/>
          </a:endParaRPr>
        </a:p>
      </dgm:t>
    </dgm:pt>
    <dgm:pt modelId="{FC87B374-DE6D-4BAA-A009-24D8DA54C068}" type="sibTrans" cxnId="{96C90192-FF7E-443D-9F45-3F36179864DB}">
      <dgm:prSet/>
      <dgm:spPr/>
      <dgm:t>
        <a:bodyPr/>
        <a:lstStyle/>
        <a:p>
          <a:endParaRPr lang="en-IN" sz="950">
            <a:latin typeface="Segoe UI" panose="020B0502040204020203" pitchFamily="34" charset="0"/>
            <a:cs typeface="Segoe UI" panose="020B0502040204020203" pitchFamily="34" charset="0"/>
          </a:endParaRPr>
        </a:p>
      </dgm:t>
    </dgm:pt>
    <dgm:pt modelId="{E4694D25-22EF-4401-A9D4-43BC95119A37}">
      <dgm:prSet phldrT="[Text]" custT="1"/>
      <dgm:spPr>
        <a:ln>
          <a:solidFill>
            <a:schemeClr val="accent6">
              <a:lumMod val="75000"/>
            </a:schemeClr>
          </a:solidFill>
        </a:ln>
      </dgm:spPr>
      <dgm:t>
        <a:bodyPr/>
        <a:lstStyle/>
        <a:p>
          <a:r>
            <a:rPr lang="en-IN" sz="950" dirty="0">
              <a:latin typeface="Segoe UI" panose="020B0502040204020203" pitchFamily="34" charset="0"/>
              <a:cs typeface="Segoe UI" panose="020B0502040204020203" pitchFamily="34" charset="0"/>
            </a:rPr>
            <a:t>Administrator 2</a:t>
          </a:r>
        </a:p>
      </dgm:t>
    </dgm:pt>
    <dgm:pt modelId="{BB994F5B-F92D-408E-B0F8-0DBA8ABE62C7}" type="parTrans" cxnId="{40214330-FD1D-4488-9C88-9083C63C7091}">
      <dgm:prSet/>
      <dgm:spPr/>
      <dgm:t>
        <a:bodyPr/>
        <a:lstStyle/>
        <a:p>
          <a:endParaRPr lang="en-IN" sz="950">
            <a:latin typeface="Segoe UI" panose="020B0502040204020203" pitchFamily="34" charset="0"/>
            <a:cs typeface="Segoe UI" panose="020B0502040204020203" pitchFamily="34" charset="0"/>
          </a:endParaRPr>
        </a:p>
      </dgm:t>
    </dgm:pt>
    <dgm:pt modelId="{77CE1DEE-A385-48AE-ADF6-FA24E92187F7}" type="sibTrans" cxnId="{40214330-FD1D-4488-9C88-9083C63C7091}">
      <dgm:prSet/>
      <dgm:spPr/>
      <dgm:t>
        <a:bodyPr/>
        <a:lstStyle/>
        <a:p>
          <a:endParaRPr lang="en-IN" sz="950">
            <a:latin typeface="Segoe UI" panose="020B0502040204020203" pitchFamily="34" charset="0"/>
            <a:cs typeface="Segoe UI" panose="020B0502040204020203" pitchFamily="34" charset="0"/>
          </a:endParaRPr>
        </a:p>
      </dgm:t>
    </dgm:pt>
    <dgm:pt modelId="{D7943E2C-A247-4B9A-B88F-5F05DEF194F7}">
      <dgm:prSet custT="1"/>
      <dgm:spPr>
        <a:ln>
          <a:solidFill>
            <a:schemeClr val="accent6">
              <a:lumMod val="75000"/>
            </a:schemeClr>
          </a:solidFill>
        </a:ln>
      </dgm:spPr>
      <dgm:t>
        <a:bodyPr/>
        <a:lstStyle/>
        <a:p>
          <a:r>
            <a:rPr lang="en-IN" sz="950" dirty="0">
              <a:latin typeface="Segoe UI" panose="020B0502040204020203" pitchFamily="34" charset="0"/>
              <a:cs typeface="Segoe UI" panose="020B0502040204020203" pitchFamily="34" charset="0"/>
            </a:rPr>
            <a:t>Administrator “N*”</a:t>
          </a:r>
        </a:p>
      </dgm:t>
    </dgm:pt>
    <dgm:pt modelId="{7AD2E480-2B79-4506-A1AC-FD8879F54458}" type="parTrans" cxnId="{C57B5E7D-1A7E-4C93-8496-40D3C5C5103C}">
      <dgm:prSet/>
      <dgm:spPr/>
      <dgm:t>
        <a:bodyPr/>
        <a:lstStyle/>
        <a:p>
          <a:endParaRPr lang="en-IN" sz="950">
            <a:latin typeface="Segoe UI" panose="020B0502040204020203" pitchFamily="34" charset="0"/>
            <a:cs typeface="Segoe UI" panose="020B0502040204020203" pitchFamily="34" charset="0"/>
          </a:endParaRPr>
        </a:p>
      </dgm:t>
    </dgm:pt>
    <dgm:pt modelId="{CE086726-4177-4584-B43C-C439BC0035AD}" type="sibTrans" cxnId="{C57B5E7D-1A7E-4C93-8496-40D3C5C5103C}">
      <dgm:prSet/>
      <dgm:spPr/>
      <dgm:t>
        <a:bodyPr/>
        <a:lstStyle/>
        <a:p>
          <a:endParaRPr lang="en-IN" sz="950">
            <a:latin typeface="Segoe UI" panose="020B0502040204020203" pitchFamily="34" charset="0"/>
            <a:cs typeface="Segoe UI" panose="020B0502040204020203" pitchFamily="34" charset="0"/>
          </a:endParaRPr>
        </a:p>
      </dgm:t>
    </dgm:pt>
    <dgm:pt modelId="{DAEA7860-6541-4E78-B229-A044938EC340}">
      <dgm:prSe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“N*”</a:t>
          </a:r>
        </a:p>
      </dgm:t>
    </dgm:pt>
    <dgm:pt modelId="{D9340680-BC85-4D03-AA64-76EAD88ACF53}" type="parTrans" cxnId="{2387409F-B0AC-4BF5-AABF-3A21641E0E68}">
      <dgm:prSet/>
      <dgm:spPr/>
      <dgm:t>
        <a:bodyPr/>
        <a:lstStyle/>
        <a:p>
          <a:endParaRPr lang="en-IN" sz="950">
            <a:latin typeface="Segoe UI" panose="020B0502040204020203" pitchFamily="34" charset="0"/>
            <a:cs typeface="Segoe UI" panose="020B0502040204020203" pitchFamily="34" charset="0"/>
          </a:endParaRPr>
        </a:p>
      </dgm:t>
    </dgm:pt>
    <dgm:pt modelId="{0689EF88-1C2D-4AF0-B930-2C0DD86EA244}" type="sibTrans" cxnId="{2387409F-B0AC-4BF5-AABF-3A21641E0E68}">
      <dgm:prSet/>
      <dgm:spPr/>
      <dgm:t>
        <a:bodyPr/>
        <a:lstStyle/>
        <a:p>
          <a:endParaRPr lang="en-IN" sz="950">
            <a:latin typeface="Segoe UI" panose="020B0502040204020203" pitchFamily="34" charset="0"/>
            <a:cs typeface="Segoe UI" panose="020B0502040204020203" pitchFamily="34" charset="0"/>
          </a:endParaRPr>
        </a:p>
      </dgm:t>
    </dgm:pt>
    <dgm:pt modelId="{E533A6C1-EA2A-459C-A3EF-C951B7E35892}">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1</a:t>
          </a:r>
        </a:p>
      </dgm:t>
    </dgm:pt>
    <dgm:pt modelId="{99A13392-BD7F-4BE7-960F-63AF47F51BDF}" type="parTrans" cxnId="{0AD035E0-B078-47F0-B9BE-933AD7CDD492}">
      <dgm:prSet/>
      <dgm:spPr/>
      <dgm:t>
        <a:bodyPr/>
        <a:lstStyle/>
        <a:p>
          <a:endParaRPr lang="en-IN" sz="950">
            <a:latin typeface="Segoe UI" panose="020B0502040204020203" pitchFamily="34" charset="0"/>
            <a:cs typeface="Segoe UI" panose="020B0502040204020203" pitchFamily="34" charset="0"/>
          </a:endParaRPr>
        </a:p>
      </dgm:t>
    </dgm:pt>
    <dgm:pt modelId="{B7FF17FB-DD59-4958-A8AC-2463BD52740E}" type="sibTrans" cxnId="{0AD035E0-B078-47F0-B9BE-933AD7CDD492}">
      <dgm:prSet/>
      <dgm:spPr/>
      <dgm:t>
        <a:bodyPr/>
        <a:lstStyle/>
        <a:p>
          <a:endParaRPr lang="en-IN" sz="950">
            <a:latin typeface="Segoe UI" panose="020B0502040204020203" pitchFamily="34" charset="0"/>
            <a:cs typeface="Segoe UI" panose="020B0502040204020203" pitchFamily="34" charset="0"/>
          </a:endParaRPr>
        </a:p>
      </dgm:t>
    </dgm:pt>
    <dgm:pt modelId="{67DCF750-C632-4B4D-8162-8AE88B6C135E}">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2</a:t>
          </a:r>
        </a:p>
      </dgm:t>
    </dgm:pt>
    <dgm:pt modelId="{7BDD5866-EB0A-4C7F-9591-BE17F73F5804}" type="parTrans" cxnId="{C2BB56AB-9CA8-4282-BFD9-5D0FEA6728F5}">
      <dgm:prSet/>
      <dgm:spPr/>
      <dgm:t>
        <a:bodyPr/>
        <a:lstStyle/>
        <a:p>
          <a:endParaRPr lang="en-IN" sz="950">
            <a:latin typeface="Segoe UI" panose="020B0502040204020203" pitchFamily="34" charset="0"/>
            <a:cs typeface="Segoe UI" panose="020B0502040204020203" pitchFamily="34" charset="0"/>
          </a:endParaRPr>
        </a:p>
      </dgm:t>
    </dgm:pt>
    <dgm:pt modelId="{A1459FC7-F118-4A63-B0A9-7CCC77807323}" type="sibTrans" cxnId="{C2BB56AB-9CA8-4282-BFD9-5D0FEA6728F5}">
      <dgm:prSet/>
      <dgm:spPr/>
      <dgm:t>
        <a:bodyPr/>
        <a:lstStyle/>
        <a:p>
          <a:endParaRPr lang="en-IN" sz="950">
            <a:latin typeface="Segoe UI" panose="020B0502040204020203" pitchFamily="34" charset="0"/>
            <a:cs typeface="Segoe UI" panose="020B0502040204020203" pitchFamily="34" charset="0"/>
          </a:endParaRPr>
        </a:p>
      </dgm:t>
    </dgm:pt>
    <dgm:pt modelId="{6D28F621-B987-4BC1-A3C1-7CCEAB1A97BE}">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“N*”</a:t>
          </a:r>
        </a:p>
      </dgm:t>
    </dgm:pt>
    <dgm:pt modelId="{489461CE-45A5-4BD7-B4C5-B6B3F193ECD6}" type="parTrans" cxnId="{F6E3FF06-6805-4AAF-9851-129998949465}">
      <dgm:prSet/>
      <dgm:spPr/>
      <dgm:t>
        <a:bodyPr/>
        <a:lstStyle/>
        <a:p>
          <a:endParaRPr lang="en-IN" sz="950">
            <a:latin typeface="Segoe UI" panose="020B0502040204020203" pitchFamily="34" charset="0"/>
            <a:cs typeface="Segoe UI" panose="020B0502040204020203" pitchFamily="34" charset="0"/>
          </a:endParaRPr>
        </a:p>
      </dgm:t>
    </dgm:pt>
    <dgm:pt modelId="{231C37A9-17C3-4DEC-83EA-A3C50E59F821}" type="sibTrans" cxnId="{F6E3FF06-6805-4AAF-9851-129998949465}">
      <dgm:prSet/>
      <dgm:spPr/>
      <dgm:t>
        <a:bodyPr/>
        <a:lstStyle/>
        <a:p>
          <a:endParaRPr lang="en-IN" sz="950">
            <a:latin typeface="Segoe UI" panose="020B0502040204020203" pitchFamily="34" charset="0"/>
            <a:cs typeface="Segoe UI" panose="020B0502040204020203" pitchFamily="34" charset="0"/>
          </a:endParaRPr>
        </a:p>
      </dgm:t>
    </dgm:pt>
    <dgm:pt modelId="{DB084320-AB24-469C-B822-9C63C24FA784}">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1</a:t>
          </a:r>
        </a:p>
      </dgm:t>
    </dgm:pt>
    <dgm:pt modelId="{697A3472-F368-4728-AD7C-EBB1E0F41E16}" type="parTrans" cxnId="{9CFA24DB-26BE-45DB-A985-BC4AA4F43B26}">
      <dgm:prSet/>
      <dgm:spPr/>
      <dgm:t>
        <a:bodyPr/>
        <a:lstStyle/>
        <a:p>
          <a:endParaRPr lang="en-IN" sz="950">
            <a:latin typeface="Segoe UI" panose="020B0502040204020203" pitchFamily="34" charset="0"/>
            <a:cs typeface="Segoe UI" panose="020B0502040204020203" pitchFamily="34" charset="0"/>
          </a:endParaRPr>
        </a:p>
      </dgm:t>
    </dgm:pt>
    <dgm:pt modelId="{E87D84A6-715A-4C4B-97AA-173D4791F11A}" type="sibTrans" cxnId="{9CFA24DB-26BE-45DB-A985-BC4AA4F43B26}">
      <dgm:prSet/>
      <dgm:spPr/>
      <dgm:t>
        <a:bodyPr/>
        <a:lstStyle/>
        <a:p>
          <a:endParaRPr lang="en-IN" sz="950">
            <a:latin typeface="Segoe UI" panose="020B0502040204020203" pitchFamily="34" charset="0"/>
            <a:cs typeface="Segoe UI" panose="020B0502040204020203" pitchFamily="34" charset="0"/>
          </a:endParaRPr>
        </a:p>
      </dgm:t>
    </dgm:pt>
    <dgm:pt modelId="{6D2DCBCE-51BE-4157-85A1-28EBFA1F51E2}">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“N*”</a:t>
          </a:r>
        </a:p>
      </dgm:t>
    </dgm:pt>
    <dgm:pt modelId="{8977BE98-085D-4224-9AD1-A6E1D92784CA}" type="parTrans" cxnId="{478F21BB-A0C7-427A-A94E-D5C9EF6A5D71}">
      <dgm:prSet/>
      <dgm:spPr/>
      <dgm:t>
        <a:bodyPr/>
        <a:lstStyle/>
        <a:p>
          <a:endParaRPr lang="en-IN" sz="950">
            <a:latin typeface="Segoe UI" panose="020B0502040204020203" pitchFamily="34" charset="0"/>
            <a:cs typeface="Segoe UI" panose="020B0502040204020203" pitchFamily="34" charset="0"/>
          </a:endParaRPr>
        </a:p>
      </dgm:t>
    </dgm:pt>
    <dgm:pt modelId="{A2FFF0E7-47B9-4893-AD00-0BF4461735BF}" type="sibTrans" cxnId="{478F21BB-A0C7-427A-A94E-D5C9EF6A5D71}">
      <dgm:prSet/>
      <dgm:spPr/>
      <dgm:t>
        <a:bodyPr/>
        <a:lstStyle/>
        <a:p>
          <a:endParaRPr lang="en-IN" sz="950">
            <a:latin typeface="Segoe UI" panose="020B0502040204020203" pitchFamily="34" charset="0"/>
            <a:cs typeface="Segoe UI" panose="020B0502040204020203" pitchFamily="34" charset="0"/>
          </a:endParaRPr>
        </a:p>
      </dgm:t>
    </dgm:pt>
    <dgm:pt modelId="{C98BB9E7-6505-4856-9A76-06CE77357949}">
      <dgm:prSet phldrT="[Text]" custT="1"/>
      <dgm:spPr>
        <a:ln>
          <a:solidFill>
            <a:schemeClr val="accent2">
              <a:lumMod val="75000"/>
            </a:schemeClr>
          </a:solidFill>
        </a:ln>
      </dgm:spPr>
      <dgm:t>
        <a:bodyPr/>
        <a:lstStyle/>
        <a:p>
          <a:r>
            <a:rPr lang="en-IN" sz="950" dirty="0">
              <a:latin typeface="Segoe UI" panose="020B0502040204020203" pitchFamily="34" charset="0"/>
              <a:cs typeface="Segoe UI" panose="020B0502040204020203" pitchFamily="34" charset="0"/>
            </a:rPr>
            <a:t>Technician 2</a:t>
          </a:r>
        </a:p>
      </dgm:t>
    </dgm:pt>
    <dgm:pt modelId="{035A702C-FA61-49D6-A900-2C72F0D39B7C}" type="parTrans" cxnId="{3E015988-A674-42C3-B0CC-BF454804FE0A}">
      <dgm:prSet/>
      <dgm:spPr/>
      <dgm:t>
        <a:bodyPr/>
        <a:lstStyle/>
        <a:p>
          <a:endParaRPr lang="en-IN" sz="950">
            <a:latin typeface="Segoe UI" panose="020B0502040204020203" pitchFamily="34" charset="0"/>
            <a:cs typeface="Segoe UI" panose="020B0502040204020203" pitchFamily="34" charset="0"/>
          </a:endParaRPr>
        </a:p>
      </dgm:t>
    </dgm:pt>
    <dgm:pt modelId="{E3119AB5-AD7D-4C53-8054-5A40DAB01BDF}" type="sibTrans" cxnId="{3E015988-A674-42C3-B0CC-BF454804FE0A}">
      <dgm:prSet/>
      <dgm:spPr/>
      <dgm:t>
        <a:bodyPr/>
        <a:lstStyle/>
        <a:p>
          <a:endParaRPr lang="en-IN" sz="950">
            <a:latin typeface="Segoe UI" panose="020B0502040204020203" pitchFamily="34" charset="0"/>
            <a:cs typeface="Segoe UI" panose="020B0502040204020203" pitchFamily="34" charset="0"/>
          </a:endParaRPr>
        </a:p>
      </dgm:t>
    </dgm:pt>
    <dgm:pt modelId="{CF548F45-FC05-4404-B1E1-66AD705E9FA1}">
      <dgm:prSet phldrT="[Text]" custT="1"/>
      <dgm:spPr>
        <a:ln>
          <a:solidFill>
            <a:schemeClr val="accent6">
              <a:lumMod val="50000"/>
            </a:schemeClr>
          </a:solidFill>
        </a:ln>
      </dgm:spPr>
      <dgm:t>
        <a:bodyPr/>
        <a:lstStyle/>
        <a:p>
          <a:r>
            <a:rPr lang="en-IN" sz="950" dirty="0">
              <a:latin typeface="Segoe UI" panose="020B0502040204020203" pitchFamily="34" charset="0"/>
              <a:cs typeface="Segoe UI" panose="020B0502040204020203" pitchFamily="34" charset="0"/>
            </a:rPr>
            <a:t>Owner</a:t>
          </a:r>
        </a:p>
      </dgm:t>
    </dgm:pt>
    <dgm:pt modelId="{75C032F9-3D92-4C20-9D80-EEEA99D9C550}" type="parTrans" cxnId="{8E89AE64-F75C-40FC-BCF8-0D9F067A1903}">
      <dgm:prSet/>
      <dgm:spPr/>
      <dgm:t>
        <a:bodyPr/>
        <a:lstStyle/>
        <a:p>
          <a:endParaRPr lang="en-IN" sz="950">
            <a:latin typeface="Segoe UI" panose="020B0502040204020203" pitchFamily="34" charset="0"/>
            <a:cs typeface="Segoe UI" panose="020B0502040204020203" pitchFamily="34" charset="0"/>
          </a:endParaRPr>
        </a:p>
      </dgm:t>
    </dgm:pt>
    <dgm:pt modelId="{FB381E09-6C9C-4705-8087-C609AFCA0CAA}" type="sibTrans" cxnId="{8E89AE64-F75C-40FC-BCF8-0D9F067A1903}">
      <dgm:prSet/>
      <dgm:spPr/>
      <dgm:t>
        <a:bodyPr/>
        <a:lstStyle/>
        <a:p>
          <a:endParaRPr lang="en-IN" sz="950">
            <a:latin typeface="Segoe UI" panose="020B0502040204020203" pitchFamily="34" charset="0"/>
            <a:cs typeface="Segoe UI" panose="020B0502040204020203" pitchFamily="34" charset="0"/>
          </a:endParaRPr>
        </a:p>
      </dgm:t>
    </dgm:pt>
    <dgm:pt modelId="{C2AD73E2-BE3E-4A03-B00B-85AFB11B7810}" type="pres">
      <dgm:prSet presAssocID="{6B9E3390-75C9-4170-8659-059DD8670A2A}" presName="hierChild1" presStyleCnt="0">
        <dgm:presLayoutVars>
          <dgm:chPref val="1"/>
          <dgm:dir/>
          <dgm:animOne val="branch"/>
          <dgm:animLvl val="lvl"/>
          <dgm:resizeHandles/>
        </dgm:presLayoutVars>
      </dgm:prSet>
      <dgm:spPr/>
      <dgm:t>
        <a:bodyPr/>
        <a:lstStyle/>
        <a:p>
          <a:endParaRPr lang="en-IN"/>
        </a:p>
      </dgm:t>
    </dgm:pt>
    <dgm:pt modelId="{CAF63090-B579-4CBC-9CF5-7B4E27E5C07A}" type="pres">
      <dgm:prSet presAssocID="{DEF24301-34D5-4BE3-BD8D-5BE6772175B7}" presName="hierRoot1" presStyleCnt="0"/>
      <dgm:spPr/>
    </dgm:pt>
    <dgm:pt modelId="{C2F2DB09-C44D-4A06-9562-CD5DA6D74E30}" type="pres">
      <dgm:prSet presAssocID="{DEF24301-34D5-4BE3-BD8D-5BE6772175B7}" presName="composite" presStyleCnt="0"/>
      <dgm:spPr/>
    </dgm:pt>
    <dgm:pt modelId="{D53CC472-F66F-4AE6-A691-482905355E1F}" type="pres">
      <dgm:prSet presAssocID="{DEF24301-34D5-4BE3-BD8D-5BE6772175B7}" presName="background" presStyleLbl="node0" presStyleIdx="0" presStyleCnt="2"/>
      <dgm:spPr/>
    </dgm:pt>
    <dgm:pt modelId="{52E6226F-AAFC-4BB2-A4AA-8B3159E4CA10}" type="pres">
      <dgm:prSet presAssocID="{DEF24301-34D5-4BE3-BD8D-5BE6772175B7}" presName="text" presStyleLbl="fgAcc0" presStyleIdx="0" presStyleCnt="2">
        <dgm:presLayoutVars>
          <dgm:chPref val="3"/>
        </dgm:presLayoutVars>
      </dgm:prSet>
      <dgm:spPr/>
      <dgm:t>
        <a:bodyPr/>
        <a:lstStyle/>
        <a:p>
          <a:endParaRPr lang="en-IN"/>
        </a:p>
      </dgm:t>
    </dgm:pt>
    <dgm:pt modelId="{4F90416C-6693-499E-A04F-11E1F89C9EF6}" type="pres">
      <dgm:prSet presAssocID="{DEF24301-34D5-4BE3-BD8D-5BE6772175B7}" presName="hierChild2" presStyleCnt="0"/>
      <dgm:spPr/>
    </dgm:pt>
    <dgm:pt modelId="{D0AAD2EE-2B3F-4D46-A9BD-05F795671028}" type="pres">
      <dgm:prSet presAssocID="{4AC710B6-A3EC-4957-98AF-59D2F18F667E}" presName="Name10" presStyleLbl="parChTrans1D2" presStyleIdx="0" presStyleCnt="3"/>
      <dgm:spPr/>
      <dgm:t>
        <a:bodyPr/>
        <a:lstStyle/>
        <a:p>
          <a:endParaRPr lang="en-IN"/>
        </a:p>
      </dgm:t>
    </dgm:pt>
    <dgm:pt modelId="{400B251D-C40E-4B06-9CCB-0EC3FC28AD58}" type="pres">
      <dgm:prSet presAssocID="{3DCDDD09-D5E8-4B1B-A5ED-81AFEF3B30BF}" presName="hierRoot2" presStyleCnt="0"/>
      <dgm:spPr/>
    </dgm:pt>
    <dgm:pt modelId="{C3C49EF4-3BC6-4A25-B6CE-B8DEDA6CFBA3}" type="pres">
      <dgm:prSet presAssocID="{3DCDDD09-D5E8-4B1B-A5ED-81AFEF3B30BF}" presName="composite2" presStyleCnt="0"/>
      <dgm:spPr/>
    </dgm:pt>
    <dgm:pt modelId="{5A0C49F3-8BDC-4996-8234-D76CC34E6C63}" type="pres">
      <dgm:prSet presAssocID="{3DCDDD09-D5E8-4B1B-A5ED-81AFEF3B30BF}" presName="background2" presStyleLbl="node2" presStyleIdx="0" presStyleCnt="3"/>
      <dgm:spPr>
        <a:solidFill>
          <a:schemeClr val="accent6">
            <a:lumMod val="75000"/>
          </a:schemeClr>
        </a:solidFill>
      </dgm:spPr>
    </dgm:pt>
    <dgm:pt modelId="{51353432-80E3-44BF-9ABF-13FE45099A7F}" type="pres">
      <dgm:prSet presAssocID="{3DCDDD09-D5E8-4B1B-A5ED-81AFEF3B30BF}" presName="text2" presStyleLbl="fgAcc2" presStyleIdx="0" presStyleCnt="3">
        <dgm:presLayoutVars>
          <dgm:chPref val="3"/>
        </dgm:presLayoutVars>
      </dgm:prSet>
      <dgm:spPr/>
      <dgm:t>
        <a:bodyPr/>
        <a:lstStyle/>
        <a:p>
          <a:endParaRPr lang="en-IN"/>
        </a:p>
      </dgm:t>
    </dgm:pt>
    <dgm:pt modelId="{425C1201-31B1-43E9-832B-8AF32D61B1EA}" type="pres">
      <dgm:prSet presAssocID="{3DCDDD09-D5E8-4B1B-A5ED-81AFEF3B30BF}" presName="hierChild3" presStyleCnt="0"/>
      <dgm:spPr/>
    </dgm:pt>
    <dgm:pt modelId="{3A6C454A-AB27-4037-B8AF-688CDCAE1AB2}" type="pres">
      <dgm:prSet presAssocID="{979820D5-A90C-4F87-A9A2-7A59EA957304}" presName="Name17" presStyleLbl="parChTrans1D3" presStyleIdx="0" presStyleCnt="9"/>
      <dgm:spPr/>
      <dgm:t>
        <a:bodyPr/>
        <a:lstStyle/>
        <a:p>
          <a:endParaRPr lang="en-IN"/>
        </a:p>
      </dgm:t>
    </dgm:pt>
    <dgm:pt modelId="{F29E399F-B9AE-4A94-9493-FA49A9962AFA}" type="pres">
      <dgm:prSet presAssocID="{6FB0A1FA-D3D0-4A68-8C6C-6EE8F91216D0}" presName="hierRoot3" presStyleCnt="0"/>
      <dgm:spPr/>
    </dgm:pt>
    <dgm:pt modelId="{1D5496A0-4E33-4BE6-BE54-EEA3429856E0}" type="pres">
      <dgm:prSet presAssocID="{6FB0A1FA-D3D0-4A68-8C6C-6EE8F91216D0}" presName="composite3" presStyleCnt="0"/>
      <dgm:spPr/>
    </dgm:pt>
    <dgm:pt modelId="{C10A9757-3720-479C-BD2B-29633780AF82}" type="pres">
      <dgm:prSet presAssocID="{6FB0A1FA-D3D0-4A68-8C6C-6EE8F91216D0}" presName="background3" presStyleLbl="node3" presStyleIdx="0" presStyleCnt="9"/>
      <dgm:spPr>
        <a:solidFill>
          <a:schemeClr val="accent2">
            <a:lumMod val="75000"/>
          </a:schemeClr>
        </a:solidFill>
      </dgm:spPr>
    </dgm:pt>
    <dgm:pt modelId="{88A988A2-0873-436C-9C8C-69DABBAB7105}" type="pres">
      <dgm:prSet presAssocID="{6FB0A1FA-D3D0-4A68-8C6C-6EE8F91216D0}" presName="text3" presStyleLbl="fgAcc3" presStyleIdx="0" presStyleCnt="9">
        <dgm:presLayoutVars>
          <dgm:chPref val="3"/>
        </dgm:presLayoutVars>
      </dgm:prSet>
      <dgm:spPr/>
      <dgm:t>
        <a:bodyPr/>
        <a:lstStyle/>
        <a:p>
          <a:endParaRPr lang="en-IN"/>
        </a:p>
      </dgm:t>
    </dgm:pt>
    <dgm:pt modelId="{CC907E3B-80C0-4B7C-AF51-463B5B77D0AA}" type="pres">
      <dgm:prSet presAssocID="{6FB0A1FA-D3D0-4A68-8C6C-6EE8F91216D0}" presName="hierChild4" presStyleCnt="0"/>
      <dgm:spPr/>
    </dgm:pt>
    <dgm:pt modelId="{3181F241-B6E9-478F-8A88-8637B5B2C278}" type="pres">
      <dgm:prSet presAssocID="{556EEFDD-93FC-4836-BF3D-EB3ED479425C}" presName="Name17" presStyleLbl="parChTrans1D3" presStyleIdx="1" presStyleCnt="9"/>
      <dgm:spPr/>
      <dgm:t>
        <a:bodyPr/>
        <a:lstStyle/>
        <a:p>
          <a:endParaRPr lang="en-IN"/>
        </a:p>
      </dgm:t>
    </dgm:pt>
    <dgm:pt modelId="{F54E7BBF-1036-4C29-82A0-56955DEC448F}" type="pres">
      <dgm:prSet presAssocID="{FB3EDEC0-F506-4387-B54A-A561D5C995B9}" presName="hierRoot3" presStyleCnt="0"/>
      <dgm:spPr/>
    </dgm:pt>
    <dgm:pt modelId="{B2BE34E6-A9C5-4CA4-88DC-9C3B0AE62132}" type="pres">
      <dgm:prSet presAssocID="{FB3EDEC0-F506-4387-B54A-A561D5C995B9}" presName="composite3" presStyleCnt="0"/>
      <dgm:spPr/>
    </dgm:pt>
    <dgm:pt modelId="{1FE0DC0D-95BF-44E7-860A-BBD6220033E6}" type="pres">
      <dgm:prSet presAssocID="{FB3EDEC0-F506-4387-B54A-A561D5C995B9}" presName="background3" presStyleLbl="node3" presStyleIdx="1" presStyleCnt="9"/>
      <dgm:spPr>
        <a:solidFill>
          <a:schemeClr val="accent2">
            <a:lumMod val="75000"/>
          </a:schemeClr>
        </a:solidFill>
      </dgm:spPr>
    </dgm:pt>
    <dgm:pt modelId="{9F2CD43C-60DC-4FE1-B204-887A3EF02954}" type="pres">
      <dgm:prSet presAssocID="{FB3EDEC0-F506-4387-B54A-A561D5C995B9}" presName="text3" presStyleLbl="fgAcc3" presStyleIdx="1" presStyleCnt="9">
        <dgm:presLayoutVars>
          <dgm:chPref val="3"/>
        </dgm:presLayoutVars>
      </dgm:prSet>
      <dgm:spPr/>
      <dgm:t>
        <a:bodyPr/>
        <a:lstStyle/>
        <a:p>
          <a:endParaRPr lang="en-IN"/>
        </a:p>
      </dgm:t>
    </dgm:pt>
    <dgm:pt modelId="{EF91AF19-A693-4864-83D9-CEE2B7CED1A3}" type="pres">
      <dgm:prSet presAssocID="{FB3EDEC0-F506-4387-B54A-A561D5C995B9}" presName="hierChild4" presStyleCnt="0"/>
      <dgm:spPr/>
    </dgm:pt>
    <dgm:pt modelId="{49C10613-C4E7-4AA8-8625-8CA89F5DD7DC}" type="pres">
      <dgm:prSet presAssocID="{D9340680-BC85-4D03-AA64-76EAD88ACF53}" presName="Name17" presStyleLbl="parChTrans1D3" presStyleIdx="2" presStyleCnt="9"/>
      <dgm:spPr/>
      <dgm:t>
        <a:bodyPr/>
        <a:lstStyle/>
        <a:p>
          <a:endParaRPr lang="en-IN"/>
        </a:p>
      </dgm:t>
    </dgm:pt>
    <dgm:pt modelId="{29EED9B8-8C28-492B-968F-5D3E91A261A4}" type="pres">
      <dgm:prSet presAssocID="{DAEA7860-6541-4E78-B229-A044938EC340}" presName="hierRoot3" presStyleCnt="0"/>
      <dgm:spPr/>
    </dgm:pt>
    <dgm:pt modelId="{97146140-9AD9-41E3-BD73-F0C5047FAF64}" type="pres">
      <dgm:prSet presAssocID="{DAEA7860-6541-4E78-B229-A044938EC340}" presName="composite3" presStyleCnt="0"/>
      <dgm:spPr/>
    </dgm:pt>
    <dgm:pt modelId="{1439FBFF-9398-4C67-B172-394D79E7CD24}" type="pres">
      <dgm:prSet presAssocID="{DAEA7860-6541-4E78-B229-A044938EC340}" presName="background3" presStyleLbl="node3" presStyleIdx="2" presStyleCnt="9"/>
      <dgm:spPr>
        <a:solidFill>
          <a:schemeClr val="accent2">
            <a:lumMod val="75000"/>
          </a:schemeClr>
        </a:solidFill>
      </dgm:spPr>
    </dgm:pt>
    <dgm:pt modelId="{4762A58C-4353-4110-A10E-9C3AB77A53BF}" type="pres">
      <dgm:prSet presAssocID="{DAEA7860-6541-4E78-B229-A044938EC340}" presName="text3" presStyleLbl="fgAcc3" presStyleIdx="2" presStyleCnt="9">
        <dgm:presLayoutVars>
          <dgm:chPref val="3"/>
        </dgm:presLayoutVars>
      </dgm:prSet>
      <dgm:spPr/>
      <dgm:t>
        <a:bodyPr/>
        <a:lstStyle/>
        <a:p>
          <a:endParaRPr lang="en-IN"/>
        </a:p>
      </dgm:t>
    </dgm:pt>
    <dgm:pt modelId="{53AE4523-9D76-4CB6-9C9E-442A3B3A0CFA}" type="pres">
      <dgm:prSet presAssocID="{DAEA7860-6541-4E78-B229-A044938EC340}" presName="hierChild4" presStyleCnt="0"/>
      <dgm:spPr/>
    </dgm:pt>
    <dgm:pt modelId="{1921D695-3A0D-4FB9-BE45-256BC201F13D}" type="pres">
      <dgm:prSet presAssocID="{BB994F5B-F92D-408E-B0F8-0DBA8ABE62C7}" presName="Name10" presStyleLbl="parChTrans1D2" presStyleIdx="1" presStyleCnt="3"/>
      <dgm:spPr/>
      <dgm:t>
        <a:bodyPr/>
        <a:lstStyle/>
        <a:p>
          <a:endParaRPr lang="en-IN"/>
        </a:p>
      </dgm:t>
    </dgm:pt>
    <dgm:pt modelId="{4A475EE8-0934-4C6C-9DEB-B4911BD6851A}" type="pres">
      <dgm:prSet presAssocID="{E4694D25-22EF-4401-A9D4-43BC95119A37}" presName="hierRoot2" presStyleCnt="0"/>
      <dgm:spPr/>
    </dgm:pt>
    <dgm:pt modelId="{9F6E3C47-7EF8-4BAF-9F7F-F032859DAD22}" type="pres">
      <dgm:prSet presAssocID="{E4694D25-22EF-4401-A9D4-43BC95119A37}" presName="composite2" presStyleCnt="0"/>
      <dgm:spPr/>
    </dgm:pt>
    <dgm:pt modelId="{51A399B7-84F0-43FF-8B92-E371565B441E}" type="pres">
      <dgm:prSet presAssocID="{E4694D25-22EF-4401-A9D4-43BC95119A37}" presName="background2" presStyleLbl="node2" presStyleIdx="1" presStyleCnt="3"/>
      <dgm:spPr>
        <a:solidFill>
          <a:schemeClr val="accent6">
            <a:lumMod val="75000"/>
          </a:schemeClr>
        </a:solidFill>
      </dgm:spPr>
    </dgm:pt>
    <dgm:pt modelId="{6F29D30A-9A60-4E84-8260-0C31CAD07445}" type="pres">
      <dgm:prSet presAssocID="{E4694D25-22EF-4401-A9D4-43BC95119A37}" presName="text2" presStyleLbl="fgAcc2" presStyleIdx="1" presStyleCnt="3">
        <dgm:presLayoutVars>
          <dgm:chPref val="3"/>
        </dgm:presLayoutVars>
      </dgm:prSet>
      <dgm:spPr/>
      <dgm:t>
        <a:bodyPr/>
        <a:lstStyle/>
        <a:p>
          <a:endParaRPr lang="en-IN"/>
        </a:p>
      </dgm:t>
    </dgm:pt>
    <dgm:pt modelId="{90BCECD7-6BC2-4D5D-9683-3AE1940568AB}" type="pres">
      <dgm:prSet presAssocID="{E4694D25-22EF-4401-A9D4-43BC95119A37}" presName="hierChild3" presStyleCnt="0"/>
      <dgm:spPr/>
    </dgm:pt>
    <dgm:pt modelId="{E4690EEF-07E5-4857-A22D-91637C38CA5E}" type="pres">
      <dgm:prSet presAssocID="{99A13392-BD7F-4BE7-960F-63AF47F51BDF}" presName="Name17" presStyleLbl="parChTrans1D3" presStyleIdx="3" presStyleCnt="9"/>
      <dgm:spPr/>
      <dgm:t>
        <a:bodyPr/>
        <a:lstStyle/>
        <a:p>
          <a:endParaRPr lang="en-IN"/>
        </a:p>
      </dgm:t>
    </dgm:pt>
    <dgm:pt modelId="{18705BDC-CD1F-4DAE-9954-E6FD235779DA}" type="pres">
      <dgm:prSet presAssocID="{E533A6C1-EA2A-459C-A3EF-C951B7E35892}" presName="hierRoot3" presStyleCnt="0"/>
      <dgm:spPr/>
    </dgm:pt>
    <dgm:pt modelId="{6FDBAE36-BCA3-4B2D-A0C0-C339E730DA99}" type="pres">
      <dgm:prSet presAssocID="{E533A6C1-EA2A-459C-A3EF-C951B7E35892}" presName="composite3" presStyleCnt="0"/>
      <dgm:spPr/>
    </dgm:pt>
    <dgm:pt modelId="{AC991841-8D83-47A4-AA4E-9D0DE27147DE}" type="pres">
      <dgm:prSet presAssocID="{E533A6C1-EA2A-459C-A3EF-C951B7E35892}" presName="background3" presStyleLbl="node3" presStyleIdx="3" presStyleCnt="9"/>
      <dgm:spPr>
        <a:solidFill>
          <a:schemeClr val="accent2">
            <a:lumMod val="75000"/>
          </a:schemeClr>
        </a:solidFill>
      </dgm:spPr>
    </dgm:pt>
    <dgm:pt modelId="{2A783CD1-4E6E-4B3B-9691-2103BA296F56}" type="pres">
      <dgm:prSet presAssocID="{E533A6C1-EA2A-459C-A3EF-C951B7E35892}" presName="text3" presStyleLbl="fgAcc3" presStyleIdx="3" presStyleCnt="9">
        <dgm:presLayoutVars>
          <dgm:chPref val="3"/>
        </dgm:presLayoutVars>
      </dgm:prSet>
      <dgm:spPr/>
      <dgm:t>
        <a:bodyPr/>
        <a:lstStyle/>
        <a:p>
          <a:endParaRPr lang="en-IN"/>
        </a:p>
      </dgm:t>
    </dgm:pt>
    <dgm:pt modelId="{C5433CD8-7302-4639-B16F-3FFE1E68615B}" type="pres">
      <dgm:prSet presAssocID="{E533A6C1-EA2A-459C-A3EF-C951B7E35892}" presName="hierChild4" presStyleCnt="0"/>
      <dgm:spPr/>
    </dgm:pt>
    <dgm:pt modelId="{BBFDCBF9-70CF-45FB-9DB7-43C925C3036B}" type="pres">
      <dgm:prSet presAssocID="{7BDD5866-EB0A-4C7F-9591-BE17F73F5804}" presName="Name17" presStyleLbl="parChTrans1D3" presStyleIdx="4" presStyleCnt="9"/>
      <dgm:spPr/>
      <dgm:t>
        <a:bodyPr/>
        <a:lstStyle/>
        <a:p>
          <a:endParaRPr lang="en-IN"/>
        </a:p>
      </dgm:t>
    </dgm:pt>
    <dgm:pt modelId="{04963889-4F61-475D-931A-6E6B3AD02651}" type="pres">
      <dgm:prSet presAssocID="{67DCF750-C632-4B4D-8162-8AE88B6C135E}" presName="hierRoot3" presStyleCnt="0"/>
      <dgm:spPr/>
    </dgm:pt>
    <dgm:pt modelId="{D0394F0E-DF46-4707-B6B4-56ECEE1B4AFF}" type="pres">
      <dgm:prSet presAssocID="{67DCF750-C632-4B4D-8162-8AE88B6C135E}" presName="composite3" presStyleCnt="0"/>
      <dgm:spPr/>
    </dgm:pt>
    <dgm:pt modelId="{1E7E610F-DC37-4ACD-9258-1BF91BF2DDCD}" type="pres">
      <dgm:prSet presAssocID="{67DCF750-C632-4B4D-8162-8AE88B6C135E}" presName="background3" presStyleLbl="node3" presStyleIdx="4" presStyleCnt="9"/>
      <dgm:spPr>
        <a:solidFill>
          <a:schemeClr val="accent2">
            <a:lumMod val="75000"/>
          </a:schemeClr>
        </a:solidFill>
      </dgm:spPr>
    </dgm:pt>
    <dgm:pt modelId="{75450ED0-0D43-4224-A4A5-6D2DB70738A6}" type="pres">
      <dgm:prSet presAssocID="{67DCF750-C632-4B4D-8162-8AE88B6C135E}" presName="text3" presStyleLbl="fgAcc3" presStyleIdx="4" presStyleCnt="9">
        <dgm:presLayoutVars>
          <dgm:chPref val="3"/>
        </dgm:presLayoutVars>
      </dgm:prSet>
      <dgm:spPr/>
      <dgm:t>
        <a:bodyPr/>
        <a:lstStyle/>
        <a:p>
          <a:endParaRPr lang="en-IN"/>
        </a:p>
      </dgm:t>
    </dgm:pt>
    <dgm:pt modelId="{199EDF73-3274-430C-A794-4A64FF070D07}" type="pres">
      <dgm:prSet presAssocID="{67DCF750-C632-4B4D-8162-8AE88B6C135E}" presName="hierChild4" presStyleCnt="0"/>
      <dgm:spPr/>
    </dgm:pt>
    <dgm:pt modelId="{243DE6B6-232E-4CFB-9FE4-357808AC0769}" type="pres">
      <dgm:prSet presAssocID="{489461CE-45A5-4BD7-B4C5-B6B3F193ECD6}" presName="Name17" presStyleLbl="parChTrans1D3" presStyleIdx="5" presStyleCnt="9"/>
      <dgm:spPr/>
      <dgm:t>
        <a:bodyPr/>
        <a:lstStyle/>
        <a:p>
          <a:endParaRPr lang="en-IN"/>
        </a:p>
      </dgm:t>
    </dgm:pt>
    <dgm:pt modelId="{C8627DB7-D485-45BC-8B4D-09000459C3D6}" type="pres">
      <dgm:prSet presAssocID="{6D28F621-B987-4BC1-A3C1-7CCEAB1A97BE}" presName="hierRoot3" presStyleCnt="0"/>
      <dgm:spPr/>
    </dgm:pt>
    <dgm:pt modelId="{79D98151-4832-4EF9-813B-076BC5D425E6}" type="pres">
      <dgm:prSet presAssocID="{6D28F621-B987-4BC1-A3C1-7CCEAB1A97BE}" presName="composite3" presStyleCnt="0"/>
      <dgm:spPr/>
    </dgm:pt>
    <dgm:pt modelId="{CD263D1B-155D-476D-B969-904BFC9697D4}" type="pres">
      <dgm:prSet presAssocID="{6D28F621-B987-4BC1-A3C1-7CCEAB1A97BE}" presName="background3" presStyleLbl="node3" presStyleIdx="5" presStyleCnt="9"/>
      <dgm:spPr>
        <a:solidFill>
          <a:schemeClr val="accent2">
            <a:lumMod val="75000"/>
          </a:schemeClr>
        </a:solidFill>
      </dgm:spPr>
    </dgm:pt>
    <dgm:pt modelId="{3381603D-6BD7-4EE5-8081-3E183A6BCE18}" type="pres">
      <dgm:prSet presAssocID="{6D28F621-B987-4BC1-A3C1-7CCEAB1A97BE}" presName="text3" presStyleLbl="fgAcc3" presStyleIdx="5" presStyleCnt="9">
        <dgm:presLayoutVars>
          <dgm:chPref val="3"/>
        </dgm:presLayoutVars>
      </dgm:prSet>
      <dgm:spPr/>
      <dgm:t>
        <a:bodyPr/>
        <a:lstStyle/>
        <a:p>
          <a:endParaRPr lang="en-IN"/>
        </a:p>
      </dgm:t>
    </dgm:pt>
    <dgm:pt modelId="{D18B3E0B-D8BB-44B0-9571-E20D4EE306F5}" type="pres">
      <dgm:prSet presAssocID="{6D28F621-B987-4BC1-A3C1-7CCEAB1A97BE}" presName="hierChild4" presStyleCnt="0"/>
      <dgm:spPr/>
    </dgm:pt>
    <dgm:pt modelId="{EAFA5081-77D5-441C-86EC-8DA330C83DC8}" type="pres">
      <dgm:prSet presAssocID="{7AD2E480-2B79-4506-A1AC-FD8879F54458}" presName="Name10" presStyleLbl="parChTrans1D2" presStyleIdx="2" presStyleCnt="3"/>
      <dgm:spPr/>
      <dgm:t>
        <a:bodyPr/>
        <a:lstStyle/>
        <a:p>
          <a:endParaRPr lang="en-IN"/>
        </a:p>
      </dgm:t>
    </dgm:pt>
    <dgm:pt modelId="{51A1AD77-338C-456C-9888-1B2727A3443A}" type="pres">
      <dgm:prSet presAssocID="{D7943E2C-A247-4B9A-B88F-5F05DEF194F7}" presName="hierRoot2" presStyleCnt="0"/>
      <dgm:spPr/>
    </dgm:pt>
    <dgm:pt modelId="{957D017D-FA10-455D-922A-8FDFF574644A}" type="pres">
      <dgm:prSet presAssocID="{D7943E2C-A247-4B9A-B88F-5F05DEF194F7}" presName="composite2" presStyleCnt="0"/>
      <dgm:spPr/>
    </dgm:pt>
    <dgm:pt modelId="{EE3BF57E-5AA9-495B-9B47-EA466AC21483}" type="pres">
      <dgm:prSet presAssocID="{D7943E2C-A247-4B9A-B88F-5F05DEF194F7}" presName="background2" presStyleLbl="node2" presStyleIdx="2" presStyleCnt="3"/>
      <dgm:spPr>
        <a:solidFill>
          <a:schemeClr val="accent6">
            <a:lumMod val="75000"/>
          </a:schemeClr>
        </a:solidFill>
      </dgm:spPr>
    </dgm:pt>
    <dgm:pt modelId="{3EFB9105-CBD7-4FB0-AC54-26F5E91A8309}" type="pres">
      <dgm:prSet presAssocID="{D7943E2C-A247-4B9A-B88F-5F05DEF194F7}" presName="text2" presStyleLbl="fgAcc2" presStyleIdx="2" presStyleCnt="3">
        <dgm:presLayoutVars>
          <dgm:chPref val="3"/>
        </dgm:presLayoutVars>
      </dgm:prSet>
      <dgm:spPr/>
      <dgm:t>
        <a:bodyPr/>
        <a:lstStyle/>
        <a:p>
          <a:endParaRPr lang="en-IN"/>
        </a:p>
      </dgm:t>
    </dgm:pt>
    <dgm:pt modelId="{001025A3-7CCC-42F1-B649-998A9234E433}" type="pres">
      <dgm:prSet presAssocID="{D7943E2C-A247-4B9A-B88F-5F05DEF194F7}" presName="hierChild3" presStyleCnt="0"/>
      <dgm:spPr/>
    </dgm:pt>
    <dgm:pt modelId="{1785AE31-F181-4328-94B4-37E0CDB9FCE5}" type="pres">
      <dgm:prSet presAssocID="{697A3472-F368-4728-AD7C-EBB1E0F41E16}" presName="Name17" presStyleLbl="parChTrans1D3" presStyleIdx="6" presStyleCnt="9"/>
      <dgm:spPr/>
      <dgm:t>
        <a:bodyPr/>
        <a:lstStyle/>
        <a:p>
          <a:endParaRPr lang="en-IN"/>
        </a:p>
      </dgm:t>
    </dgm:pt>
    <dgm:pt modelId="{FA261B32-760E-412F-97C9-5C07FED7AC95}" type="pres">
      <dgm:prSet presAssocID="{DB084320-AB24-469C-B822-9C63C24FA784}" presName="hierRoot3" presStyleCnt="0"/>
      <dgm:spPr/>
    </dgm:pt>
    <dgm:pt modelId="{22B1FE22-4D27-409D-89D2-F7B37AD424F8}" type="pres">
      <dgm:prSet presAssocID="{DB084320-AB24-469C-B822-9C63C24FA784}" presName="composite3" presStyleCnt="0"/>
      <dgm:spPr/>
    </dgm:pt>
    <dgm:pt modelId="{6952EEFD-EF18-4B43-915B-D82333FF08CE}" type="pres">
      <dgm:prSet presAssocID="{DB084320-AB24-469C-B822-9C63C24FA784}" presName="background3" presStyleLbl="node3" presStyleIdx="6" presStyleCnt="9"/>
      <dgm:spPr>
        <a:solidFill>
          <a:schemeClr val="accent2">
            <a:lumMod val="75000"/>
          </a:schemeClr>
        </a:solidFill>
      </dgm:spPr>
    </dgm:pt>
    <dgm:pt modelId="{CDE9DA72-CF08-4FCB-8D23-2F780FA51EB8}" type="pres">
      <dgm:prSet presAssocID="{DB084320-AB24-469C-B822-9C63C24FA784}" presName="text3" presStyleLbl="fgAcc3" presStyleIdx="6" presStyleCnt="9">
        <dgm:presLayoutVars>
          <dgm:chPref val="3"/>
        </dgm:presLayoutVars>
      </dgm:prSet>
      <dgm:spPr/>
      <dgm:t>
        <a:bodyPr/>
        <a:lstStyle/>
        <a:p>
          <a:endParaRPr lang="en-IN"/>
        </a:p>
      </dgm:t>
    </dgm:pt>
    <dgm:pt modelId="{DE3C4750-7F94-401F-89FC-664ABC7CB71E}" type="pres">
      <dgm:prSet presAssocID="{DB084320-AB24-469C-B822-9C63C24FA784}" presName="hierChild4" presStyleCnt="0"/>
      <dgm:spPr/>
    </dgm:pt>
    <dgm:pt modelId="{059B6366-2B99-4039-ACA5-8178BAC8136E}" type="pres">
      <dgm:prSet presAssocID="{035A702C-FA61-49D6-A900-2C72F0D39B7C}" presName="Name17" presStyleLbl="parChTrans1D3" presStyleIdx="7" presStyleCnt="9"/>
      <dgm:spPr/>
      <dgm:t>
        <a:bodyPr/>
        <a:lstStyle/>
        <a:p>
          <a:endParaRPr lang="en-IN"/>
        </a:p>
      </dgm:t>
    </dgm:pt>
    <dgm:pt modelId="{127D063D-2ADD-4A8B-998B-0A59D31E3287}" type="pres">
      <dgm:prSet presAssocID="{C98BB9E7-6505-4856-9A76-06CE77357949}" presName="hierRoot3" presStyleCnt="0"/>
      <dgm:spPr/>
    </dgm:pt>
    <dgm:pt modelId="{A811D8C1-A76D-403E-BE29-0CEBD1015044}" type="pres">
      <dgm:prSet presAssocID="{C98BB9E7-6505-4856-9A76-06CE77357949}" presName="composite3" presStyleCnt="0"/>
      <dgm:spPr/>
    </dgm:pt>
    <dgm:pt modelId="{F23F8BAD-7B1C-44FE-B243-3F030D800935}" type="pres">
      <dgm:prSet presAssocID="{C98BB9E7-6505-4856-9A76-06CE77357949}" presName="background3" presStyleLbl="node3" presStyleIdx="7" presStyleCnt="9"/>
      <dgm:spPr>
        <a:solidFill>
          <a:schemeClr val="accent2">
            <a:lumMod val="75000"/>
          </a:schemeClr>
        </a:solidFill>
      </dgm:spPr>
    </dgm:pt>
    <dgm:pt modelId="{469DB4DD-9B6C-4509-8E3E-2FA3F70FCF8A}" type="pres">
      <dgm:prSet presAssocID="{C98BB9E7-6505-4856-9A76-06CE77357949}" presName="text3" presStyleLbl="fgAcc3" presStyleIdx="7" presStyleCnt="9">
        <dgm:presLayoutVars>
          <dgm:chPref val="3"/>
        </dgm:presLayoutVars>
      </dgm:prSet>
      <dgm:spPr/>
      <dgm:t>
        <a:bodyPr/>
        <a:lstStyle/>
        <a:p>
          <a:endParaRPr lang="en-IN"/>
        </a:p>
      </dgm:t>
    </dgm:pt>
    <dgm:pt modelId="{AEA81461-FE6C-406A-8DC3-616C1BA9ECA9}" type="pres">
      <dgm:prSet presAssocID="{C98BB9E7-6505-4856-9A76-06CE77357949}" presName="hierChild4" presStyleCnt="0"/>
      <dgm:spPr/>
    </dgm:pt>
    <dgm:pt modelId="{85FACFD7-8CC2-4823-8838-23C6EE38314D}" type="pres">
      <dgm:prSet presAssocID="{8977BE98-085D-4224-9AD1-A6E1D92784CA}" presName="Name17" presStyleLbl="parChTrans1D3" presStyleIdx="8" presStyleCnt="9"/>
      <dgm:spPr/>
      <dgm:t>
        <a:bodyPr/>
        <a:lstStyle/>
        <a:p>
          <a:endParaRPr lang="en-IN"/>
        </a:p>
      </dgm:t>
    </dgm:pt>
    <dgm:pt modelId="{F93F520B-4DA0-4AD3-8837-C17F015BECE5}" type="pres">
      <dgm:prSet presAssocID="{6D2DCBCE-51BE-4157-85A1-28EBFA1F51E2}" presName="hierRoot3" presStyleCnt="0"/>
      <dgm:spPr/>
    </dgm:pt>
    <dgm:pt modelId="{F98B6157-D70F-456E-8ECC-0A7C74D4997D}" type="pres">
      <dgm:prSet presAssocID="{6D2DCBCE-51BE-4157-85A1-28EBFA1F51E2}" presName="composite3" presStyleCnt="0"/>
      <dgm:spPr/>
    </dgm:pt>
    <dgm:pt modelId="{C2B30EAB-79D6-46EE-9AD3-C70A704D8467}" type="pres">
      <dgm:prSet presAssocID="{6D2DCBCE-51BE-4157-85A1-28EBFA1F51E2}" presName="background3" presStyleLbl="node3" presStyleIdx="8" presStyleCnt="9"/>
      <dgm:spPr>
        <a:solidFill>
          <a:schemeClr val="accent2">
            <a:lumMod val="75000"/>
          </a:schemeClr>
        </a:solidFill>
      </dgm:spPr>
    </dgm:pt>
    <dgm:pt modelId="{180C5B0C-A571-4D5C-B375-93651DA1A9F1}" type="pres">
      <dgm:prSet presAssocID="{6D2DCBCE-51BE-4157-85A1-28EBFA1F51E2}" presName="text3" presStyleLbl="fgAcc3" presStyleIdx="8" presStyleCnt="9">
        <dgm:presLayoutVars>
          <dgm:chPref val="3"/>
        </dgm:presLayoutVars>
      </dgm:prSet>
      <dgm:spPr/>
      <dgm:t>
        <a:bodyPr/>
        <a:lstStyle/>
        <a:p>
          <a:endParaRPr lang="en-IN"/>
        </a:p>
      </dgm:t>
    </dgm:pt>
    <dgm:pt modelId="{21132D64-27A1-4B1E-866E-FD0025CB118B}" type="pres">
      <dgm:prSet presAssocID="{6D2DCBCE-51BE-4157-85A1-28EBFA1F51E2}" presName="hierChild4" presStyleCnt="0"/>
      <dgm:spPr/>
    </dgm:pt>
    <dgm:pt modelId="{C6E3C531-B039-4A88-906D-FC991EAE4EE3}" type="pres">
      <dgm:prSet presAssocID="{CF548F45-FC05-4404-B1E1-66AD705E9FA1}" presName="hierRoot1" presStyleCnt="0"/>
      <dgm:spPr/>
    </dgm:pt>
    <dgm:pt modelId="{F402E4FA-A3C9-41ED-982F-E5DEEB862839}" type="pres">
      <dgm:prSet presAssocID="{CF548F45-FC05-4404-B1E1-66AD705E9FA1}" presName="composite" presStyleCnt="0"/>
      <dgm:spPr/>
    </dgm:pt>
    <dgm:pt modelId="{77173BA0-0E0C-4417-A3EA-460DAED63677}" type="pres">
      <dgm:prSet presAssocID="{CF548F45-FC05-4404-B1E1-66AD705E9FA1}" presName="background" presStyleLbl="node0" presStyleIdx="1" presStyleCnt="2"/>
      <dgm:spPr>
        <a:solidFill>
          <a:schemeClr val="accent6">
            <a:lumMod val="50000"/>
          </a:schemeClr>
        </a:solidFill>
      </dgm:spPr>
    </dgm:pt>
    <dgm:pt modelId="{2AEDBE26-B0BB-4978-BA55-D6C77BD1A276}" type="pres">
      <dgm:prSet presAssocID="{CF548F45-FC05-4404-B1E1-66AD705E9FA1}" presName="text" presStyleLbl="fgAcc0" presStyleIdx="1" presStyleCnt="2" custLinFactX="-23483" custLinFactY="-65862" custLinFactNeighborX="-100000" custLinFactNeighborY="-100000">
        <dgm:presLayoutVars>
          <dgm:chPref val="3"/>
        </dgm:presLayoutVars>
      </dgm:prSet>
      <dgm:spPr/>
      <dgm:t>
        <a:bodyPr/>
        <a:lstStyle/>
        <a:p>
          <a:endParaRPr lang="en-IN"/>
        </a:p>
      </dgm:t>
    </dgm:pt>
    <dgm:pt modelId="{D029AB54-3235-4B60-8946-89AC051A31CE}" type="pres">
      <dgm:prSet presAssocID="{CF548F45-FC05-4404-B1E1-66AD705E9FA1}" presName="hierChild2" presStyleCnt="0"/>
      <dgm:spPr/>
    </dgm:pt>
  </dgm:ptLst>
  <dgm:cxnLst>
    <dgm:cxn modelId="{0AD035E0-B078-47F0-B9BE-933AD7CDD492}" srcId="{E4694D25-22EF-4401-A9D4-43BC95119A37}" destId="{E533A6C1-EA2A-459C-A3EF-C951B7E35892}" srcOrd="0" destOrd="0" parTransId="{99A13392-BD7F-4BE7-960F-63AF47F51BDF}" sibTransId="{B7FF17FB-DD59-4958-A8AC-2463BD52740E}"/>
    <dgm:cxn modelId="{505EE81A-689A-4733-9EBE-47EC5CC29246}" type="presOf" srcId="{3DCDDD09-D5E8-4B1B-A5ED-81AFEF3B30BF}" destId="{51353432-80E3-44BF-9ABF-13FE45099A7F}" srcOrd="0" destOrd="0" presId="urn:microsoft.com/office/officeart/2005/8/layout/hierarchy1"/>
    <dgm:cxn modelId="{5C286D70-D64C-4704-B52F-F3B6F775C61A}" type="presOf" srcId="{7AD2E480-2B79-4506-A1AC-FD8879F54458}" destId="{EAFA5081-77D5-441C-86EC-8DA330C83DC8}" srcOrd="0" destOrd="0" presId="urn:microsoft.com/office/officeart/2005/8/layout/hierarchy1"/>
    <dgm:cxn modelId="{2387409F-B0AC-4BF5-AABF-3A21641E0E68}" srcId="{3DCDDD09-D5E8-4B1B-A5ED-81AFEF3B30BF}" destId="{DAEA7860-6541-4E78-B229-A044938EC340}" srcOrd="2" destOrd="0" parTransId="{D9340680-BC85-4D03-AA64-76EAD88ACF53}" sibTransId="{0689EF88-1C2D-4AF0-B930-2C0DD86EA244}"/>
    <dgm:cxn modelId="{3E015988-A674-42C3-B0CC-BF454804FE0A}" srcId="{D7943E2C-A247-4B9A-B88F-5F05DEF194F7}" destId="{C98BB9E7-6505-4856-9A76-06CE77357949}" srcOrd="1" destOrd="0" parTransId="{035A702C-FA61-49D6-A900-2C72F0D39B7C}" sibTransId="{E3119AB5-AD7D-4C53-8054-5A40DAB01BDF}"/>
    <dgm:cxn modelId="{F0E3899B-930E-4DE3-94F3-27F4B947EB61}" type="presOf" srcId="{4AC710B6-A3EC-4957-98AF-59D2F18F667E}" destId="{D0AAD2EE-2B3F-4D46-A9BD-05F795671028}" srcOrd="0" destOrd="0" presId="urn:microsoft.com/office/officeart/2005/8/layout/hierarchy1"/>
    <dgm:cxn modelId="{B38B0872-B181-4B41-821D-6CE6F75A9494}" type="presOf" srcId="{979820D5-A90C-4F87-A9A2-7A59EA957304}" destId="{3A6C454A-AB27-4037-B8AF-688CDCAE1AB2}" srcOrd="0" destOrd="0" presId="urn:microsoft.com/office/officeart/2005/8/layout/hierarchy1"/>
    <dgm:cxn modelId="{94A4A540-E7D9-4880-BA10-A3CC57DBEE91}" type="presOf" srcId="{6D2DCBCE-51BE-4157-85A1-28EBFA1F51E2}" destId="{180C5B0C-A571-4D5C-B375-93651DA1A9F1}" srcOrd="0" destOrd="0" presId="urn:microsoft.com/office/officeart/2005/8/layout/hierarchy1"/>
    <dgm:cxn modelId="{ED99DE1E-EA45-4258-8518-0C59B85E3DD1}" srcId="{6B9E3390-75C9-4170-8659-059DD8670A2A}" destId="{DEF24301-34D5-4BE3-BD8D-5BE6772175B7}" srcOrd="0" destOrd="0" parTransId="{98B1CC3A-284C-4083-A8ED-FDFDFE6F8C17}" sibTransId="{1D113A5A-C633-48F0-AC94-6954BBA53330}"/>
    <dgm:cxn modelId="{C2BB56AB-9CA8-4282-BFD9-5D0FEA6728F5}" srcId="{E4694D25-22EF-4401-A9D4-43BC95119A37}" destId="{67DCF750-C632-4B4D-8162-8AE88B6C135E}" srcOrd="1" destOrd="0" parTransId="{7BDD5866-EB0A-4C7F-9591-BE17F73F5804}" sibTransId="{A1459FC7-F118-4A63-B0A9-7CCC77807323}"/>
    <dgm:cxn modelId="{79E32D60-7E30-4BE2-A4D3-D1DD1E8811FE}" srcId="{DEF24301-34D5-4BE3-BD8D-5BE6772175B7}" destId="{3DCDDD09-D5E8-4B1B-A5ED-81AFEF3B30BF}" srcOrd="0" destOrd="0" parTransId="{4AC710B6-A3EC-4957-98AF-59D2F18F667E}" sibTransId="{B2B04E7C-4C11-42DC-88F5-5F4547DB6158}"/>
    <dgm:cxn modelId="{03E51EAE-87CE-4CDA-942B-E137D35A2E83}" type="presOf" srcId="{67DCF750-C632-4B4D-8162-8AE88B6C135E}" destId="{75450ED0-0D43-4224-A4A5-6D2DB70738A6}" srcOrd="0" destOrd="0" presId="urn:microsoft.com/office/officeart/2005/8/layout/hierarchy1"/>
    <dgm:cxn modelId="{A25198AF-4F13-46D0-96DF-4CD3C667BD46}" type="presOf" srcId="{D7943E2C-A247-4B9A-B88F-5F05DEF194F7}" destId="{3EFB9105-CBD7-4FB0-AC54-26F5E91A8309}" srcOrd="0" destOrd="0" presId="urn:microsoft.com/office/officeart/2005/8/layout/hierarchy1"/>
    <dgm:cxn modelId="{7F03F9D9-B672-405F-B875-5ACC100405A0}" type="presOf" srcId="{697A3472-F368-4728-AD7C-EBB1E0F41E16}" destId="{1785AE31-F181-4328-94B4-37E0CDB9FCE5}" srcOrd="0" destOrd="0" presId="urn:microsoft.com/office/officeart/2005/8/layout/hierarchy1"/>
    <dgm:cxn modelId="{D302BD3E-6147-471A-9A94-67F1FF325520}" type="presOf" srcId="{DB084320-AB24-469C-B822-9C63C24FA784}" destId="{CDE9DA72-CF08-4FCB-8D23-2F780FA51EB8}" srcOrd="0" destOrd="0" presId="urn:microsoft.com/office/officeart/2005/8/layout/hierarchy1"/>
    <dgm:cxn modelId="{40214330-FD1D-4488-9C88-9083C63C7091}" srcId="{DEF24301-34D5-4BE3-BD8D-5BE6772175B7}" destId="{E4694D25-22EF-4401-A9D4-43BC95119A37}" srcOrd="1" destOrd="0" parTransId="{BB994F5B-F92D-408E-B0F8-0DBA8ABE62C7}" sibTransId="{77CE1DEE-A385-48AE-ADF6-FA24E92187F7}"/>
    <dgm:cxn modelId="{1CE184FC-9FBA-4325-9A6E-9C7A667E510B}" type="presOf" srcId="{035A702C-FA61-49D6-A900-2C72F0D39B7C}" destId="{059B6366-2B99-4039-ACA5-8178BAC8136E}" srcOrd="0" destOrd="0" presId="urn:microsoft.com/office/officeart/2005/8/layout/hierarchy1"/>
    <dgm:cxn modelId="{599C1334-4F82-4F6B-A84B-DA068BDEA6F5}" type="presOf" srcId="{6D28F621-B987-4BC1-A3C1-7CCEAB1A97BE}" destId="{3381603D-6BD7-4EE5-8081-3E183A6BCE18}" srcOrd="0" destOrd="0" presId="urn:microsoft.com/office/officeart/2005/8/layout/hierarchy1"/>
    <dgm:cxn modelId="{9871BD18-7DA9-419D-9AAA-1D47DD212745}" type="presOf" srcId="{8977BE98-085D-4224-9AD1-A6E1D92784CA}" destId="{85FACFD7-8CC2-4823-8838-23C6EE38314D}" srcOrd="0" destOrd="0" presId="urn:microsoft.com/office/officeart/2005/8/layout/hierarchy1"/>
    <dgm:cxn modelId="{F6E3FF06-6805-4AAF-9851-129998949465}" srcId="{E4694D25-22EF-4401-A9D4-43BC95119A37}" destId="{6D28F621-B987-4BC1-A3C1-7CCEAB1A97BE}" srcOrd="2" destOrd="0" parTransId="{489461CE-45A5-4BD7-B4C5-B6B3F193ECD6}" sibTransId="{231C37A9-17C3-4DEC-83EA-A3C50E59F821}"/>
    <dgm:cxn modelId="{6F97616F-CD74-4F06-93DE-6CCAE9619EC6}" type="presOf" srcId="{DEF24301-34D5-4BE3-BD8D-5BE6772175B7}" destId="{52E6226F-AAFC-4BB2-A4AA-8B3159E4CA10}" srcOrd="0" destOrd="0" presId="urn:microsoft.com/office/officeart/2005/8/layout/hierarchy1"/>
    <dgm:cxn modelId="{72CC0616-B9DA-4D6E-B7F0-15AEE1CC8B59}" type="presOf" srcId="{FB3EDEC0-F506-4387-B54A-A561D5C995B9}" destId="{9F2CD43C-60DC-4FE1-B204-887A3EF02954}" srcOrd="0" destOrd="0" presId="urn:microsoft.com/office/officeart/2005/8/layout/hierarchy1"/>
    <dgm:cxn modelId="{D4F2385E-EF66-438C-8090-04502208377B}" type="presOf" srcId="{E4694D25-22EF-4401-A9D4-43BC95119A37}" destId="{6F29D30A-9A60-4E84-8260-0C31CAD07445}" srcOrd="0" destOrd="0" presId="urn:microsoft.com/office/officeart/2005/8/layout/hierarchy1"/>
    <dgm:cxn modelId="{476C0F98-623B-4B8E-B3D8-BFB371A7AC4E}" type="presOf" srcId="{CF548F45-FC05-4404-B1E1-66AD705E9FA1}" destId="{2AEDBE26-B0BB-4978-BA55-D6C77BD1A276}" srcOrd="0" destOrd="0" presId="urn:microsoft.com/office/officeart/2005/8/layout/hierarchy1"/>
    <dgm:cxn modelId="{653E2438-67BF-406D-9F20-EDCB51A3D847}" type="presOf" srcId="{6FB0A1FA-D3D0-4A68-8C6C-6EE8F91216D0}" destId="{88A988A2-0873-436C-9C8C-69DABBAB7105}" srcOrd="0" destOrd="0" presId="urn:microsoft.com/office/officeart/2005/8/layout/hierarchy1"/>
    <dgm:cxn modelId="{CD913BFC-1BF3-416F-B9EC-BC7080D95267}" type="presOf" srcId="{99A13392-BD7F-4BE7-960F-63AF47F51BDF}" destId="{E4690EEF-07E5-4857-A22D-91637C38CA5E}" srcOrd="0" destOrd="0" presId="urn:microsoft.com/office/officeart/2005/8/layout/hierarchy1"/>
    <dgm:cxn modelId="{873C76AB-CC59-4CCA-8235-B7AE9508CACE}" type="presOf" srcId="{489461CE-45A5-4BD7-B4C5-B6B3F193ECD6}" destId="{243DE6B6-232E-4CFB-9FE4-357808AC0769}" srcOrd="0" destOrd="0" presId="urn:microsoft.com/office/officeart/2005/8/layout/hierarchy1"/>
    <dgm:cxn modelId="{9CFA24DB-26BE-45DB-A985-BC4AA4F43B26}" srcId="{D7943E2C-A247-4B9A-B88F-5F05DEF194F7}" destId="{DB084320-AB24-469C-B822-9C63C24FA784}" srcOrd="0" destOrd="0" parTransId="{697A3472-F368-4728-AD7C-EBB1E0F41E16}" sibTransId="{E87D84A6-715A-4C4B-97AA-173D4791F11A}"/>
    <dgm:cxn modelId="{33BC0875-570F-437B-B008-8BA391E89547}" type="presOf" srcId="{BB994F5B-F92D-408E-B0F8-0DBA8ABE62C7}" destId="{1921D695-3A0D-4FB9-BE45-256BC201F13D}" srcOrd="0" destOrd="0" presId="urn:microsoft.com/office/officeart/2005/8/layout/hierarchy1"/>
    <dgm:cxn modelId="{C57B5E7D-1A7E-4C93-8496-40D3C5C5103C}" srcId="{DEF24301-34D5-4BE3-BD8D-5BE6772175B7}" destId="{D7943E2C-A247-4B9A-B88F-5F05DEF194F7}" srcOrd="2" destOrd="0" parTransId="{7AD2E480-2B79-4506-A1AC-FD8879F54458}" sibTransId="{CE086726-4177-4584-B43C-C439BC0035AD}"/>
    <dgm:cxn modelId="{F75422E9-1DBE-44AF-81B2-1987CFBA22DE}" srcId="{3DCDDD09-D5E8-4B1B-A5ED-81AFEF3B30BF}" destId="{6FB0A1FA-D3D0-4A68-8C6C-6EE8F91216D0}" srcOrd="0" destOrd="0" parTransId="{979820D5-A90C-4F87-A9A2-7A59EA957304}" sibTransId="{68250C36-D306-48BF-B3C3-69B23A17C158}"/>
    <dgm:cxn modelId="{478F21BB-A0C7-427A-A94E-D5C9EF6A5D71}" srcId="{D7943E2C-A247-4B9A-B88F-5F05DEF194F7}" destId="{6D2DCBCE-51BE-4157-85A1-28EBFA1F51E2}" srcOrd="2" destOrd="0" parTransId="{8977BE98-085D-4224-9AD1-A6E1D92784CA}" sibTransId="{A2FFF0E7-47B9-4893-AD00-0BF4461735BF}"/>
    <dgm:cxn modelId="{A387BE27-8E6B-461F-AEEF-A071A36893C7}" type="presOf" srcId="{556EEFDD-93FC-4836-BF3D-EB3ED479425C}" destId="{3181F241-B6E9-478F-8A88-8637B5B2C278}" srcOrd="0" destOrd="0" presId="urn:microsoft.com/office/officeart/2005/8/layout/hierarchy1"/>
    <dgm:cxn modelId="{C45AC0F7-92C7-43DF-90D6-2651BC75BCF8}" type="presOf" srcId="{6B9E3390-75C9-4170-8659-059DD8670A2A}" destId="{C2AD73E2-BE3E-4A03-B00B-85AFB11B7810}" srcOrd="0" destOrd="0" presId="urn:microsoft.com/office/officeart/2005/8/layout/hierarchy1"/>
    <dgm:cxn modelId="{96C90192-FF7E-443D-9F45-3F36179864DB}" srcId="{3DCDDD09-D5E8-4B1B-A5ED-81AFEF3B30BF}" destId="{FB3EDEC0-F506-4387-B54A-A561D5C995B9}" srcOrd="1" destOrd="0" parTransId="{556EEFDD-93FC-4836-BF3D-EB3ED479425C}" sibTransId="{FC87B374-DE6D-4BAA-A009-24D8DA54C068}"/>
    <dgm:cxn modelId="{E7D3C7E3-B297-4DEF-8BAC-5D762C252209}" type="presOf" srcId="{7BDD5866-EB0A-4C7F-9591-BE17F73F5804}" destId="{BBFDCBF9-70CF-45FB-9DB7-43C925C3036B}" srcOrd="0" destOrd="0" presId="urn:microsoft.com/office/officeart/2005/8/layout/hierarchy1"/>
    <dgm:cxn modelId="{0C57DCA9-B9A4-4771-A8F7-241801C12430}" type="presOf" srcId="{E533A6C1-EA2A-459C-A3EF-C951B7E35892}" destId="{2A783CD1-4E6E-4B3B-9691-2103BA296F56}" srcOrd="0" destOrd="0" presId="urn:microsoft.com/office/officeart/2005/8/layout/hierarchy1"/>
    <dgm:cxn modelId="{57E17F63-FC86-4884-954E-70D932EE88CA}" type="presOf" srcId="{C98BB9E7-6505-4856-9A76-06CE77357949}" destId="{469DB4DD-9B6C-4509-8E3E-2FA3F70FCF8A}" srcOrd="0" destOrd="0" presId="urn:microsoft.com/office/officeart/2005/8/layout/hierarchy1"/>
    <dgm:cxn modelId="{7B7B25E7-E921-4316-968E-D65854CCCF3B}" type="presOf" srcId="{DAEA7860-6541-4E78-B229-A044938EC340}" destId="{4762A58C-4353-4110-A10E-9C3AB77A53BF}" srcOrd="0" destOrd="0" presId="urn:microsoft.com/office/officeart/2005/8/layout/hierarchy1"/>
    <dgm:cxn modelId="{62D3B7F3-6F25-4357-8F3B-E95A54533961}" type="presOf" srcId="{D9340680-BC85-4D03-AA64-76EAD88ACF53}" destId="{49C10613-C4E7-4AA8-8625-8CA89F5DD7DC}" srcOrd="0" destOrd="0" presId="urn:microsoft.com/office/officeart/2005/8/layout/hierarchy1"/>
    <dgm:cxn modelId="{8E89AE64-F75C-40FC-BCF8-0D9F067A1903}" srcId="{6B9E3390-75C9-4170-8659-059DD8670A2A}" destId="{CF548F45-FC05-4404-B1E1-66AD705E9FA1}" srcOrd="1" destOrd="0" parTransId="{75C032F9-3D92-4C20-9D80-EEEA99D9C550}" sibTransId="{FB381E09-6C9C-4705-8087-C609AFCA0CAA}"/>
    <dgm:cxn modelId="{A245F9A2-7923-4FC1-BBD0-28B13EA5D04A}" type="presParOf" srcId="{C2AD73E2-BE3E-4A03-B00B-85AFB11B7810}" destId="{CAF63090-B579-4CBC-9CF5-7B4E27E5C07A}" srcOrd="0" destOrd="0" presId="urn:microsoft.com/office/officeart/2005/8/layout/hierarchy1"/>
    <dgm:cxn modelId="{B1693031-4E55-4295-B8A5-6C324D7D08FF}" type="presParOf" srcId="{CAF63090-B579-4CBC-9CF5-7B4E27E5C07A}" destId="{C2F2DB09-C44D-4A06-9562-CD5DA6D74E30}" srcOrd="0" destOrd="0" presId="urn:microsoft.com/office/officeart/2005/8/layout/hierarchy1"/>
    <dgm:cxn modelId="{89EE595F-4976-413D-AEEF-728462207D95}" type="presParOf" srcId="{C2F2DB09-C44D-4A06-9562-CD5DA6D74E30}" destId="{D53CC472-F66F-4AE6-A691-482905355E1F}" srcOrd="0" destOrd="0" presId="urn:microsoft.com/office/officeart/2005/8/layout/hierarchy1"/>
    <dgm:cxn modelId="{580A64F6-9CA3-438F-82DE-E15788A5C5BB}" type="presParOf" srcId="{C2F2DB09-C44D-4A06-9562-CD5DA6D74E30}" destId="{52E6226F-AAFC-4BB2-A4AA-8B3159E4CA10}" srcOrd="1" destOrd="0" presId="urn:microsoft.com/office/officeart/2005/8/layout/hierarchy1"/>
    <dgm:cxn modelId="{6C72991A-122B-420B-8256-735A01DA290D}" type="presParOf" srcId="{CAF63090-B579-4CBC-9CF5-7B4E27E5C07A}" destId="{4F90416C-6693-499E-A04F-11E1F89C9EF6}" srcOrd="1" destOrd="0" presId="urn:microsoft.com/office/officeart/2005/8/layout/hierarchy1"/>
    <dgm:cxn modelId="{D211C9A5-E30E-40D2-9F57-8E37D94B3675}" type="presParOf" srcId="{4F90416C-6693-499E-A04F-11E1F89C9EF6}" destId="{D0AAD2EE-2B3F-4D46-A9BD-05F795671028}" srcOrd="0" destOrd="0" presId="urn:microsoft.com/office/officeart/2005/8/layout/hierarchy1"/>
    <dgm:cxn modelId="{9CCCB93F-F2BE-4C33-A1F2-6F1C5261C9ED}" type="presParOf" srcId="{4F90416C-6693-499E-A04F-11E1F89C9EF6}" destId="{400B251D-C40E-4B06-9CCB-0EC3FC28AD58}" srcOrd="1" destOrd="0" presId="urn:microsoft.com/office/officeart/2005/8/layout/hierarchy1"/>
    <dgm:cxn modelId="{1BE5B1E2-BDD8-46F4-8C73-AE805B888C67}" type="presParOf" srcId="{400B251D-C40E-4B06-9CCB-0EC3FC28AD58}" destId="{C3C49EF4-3BC6-4A25-B6CE-B8DEDA6CFBA3}" srcOrd="0" destOrd="0" presId="urn:microsoft.com/office/officeart/2005/8/layout/hierarchy1"/>
    <dgm:cxn modelId="{EE5A7873-7C3E-48D4-9AC0-2C3757D4D4F4}" type="presParOf" srcId="{C3C49EF4-3BC6-4A25-B6CE-B8DEDA6CFBA3}" destId="{5A0C49F3-8BDC-4996-8234-D76CC34E6C63}" srcOrd="0" destOrd="0" presId="urn:microsoft.com/office/officeart/2005/8/layout/hierarchy1"/>
    <dgm:cxn modelId="{1D21D000-AE6F-4579-8DC8-13F86778D7F0}" type="presParOf" srcId="{C3C49EF4-3BC6-4A25-B6CE-B8DEDA6CFBA3}" destId="{51353432-80E3-44BF-9ABF-13FE45099A7F}" srcOrd="1" destOrd="0" presId="urn:microsoft.com/office/officeart/2005/8/layout/hierarchy1"/>
    <dgm:cxn modelId="{D4E39130-DB4F-488F-A039-4BB83758FF04}" type="presParOf" srcId="{400B251D-C40E-4B06-9CCB-0EC3FC28AD58}" destId="{425C1201-31B1-43E9-832B-8AF32D61B1EA}" srcOrd="1" destOrd="0" presId="urn:microsoft.com/office/officeart/2005/8/layout/hierarchy1"/>
    <dgm:cxn modelId="{A127BA8E-E03F-4005-AB84-AFE47D25B563}" type="presParOf" srcId="{425C1201-31B1-43E9-832B-8AF32D61B1EA}" destId="{3A6C454A-AB27-4037-B8AF-688CDCAE1AB2}" srcOrd="0" destOrd="0" presId="urn:microsoft.com/office/officeart/2005/8/layout/hierarchy1"/>
    <dgm:cxn modelId="{1694CC71-8B3F-427F-82D0-7343EA688DBB}" type="presParOf" srcId="{425C1201-31B1-43E9-832B-8AF32D61B1EA}" destId="{F29E399F-B9AE-4A94-9493-FA49A9962AFA}" srcOrd="1" destOrd="0" presId="urn:microsoft.com/office/officeart/2005/8/layout/hierarchy1"/>
    <dgm:cxn modelId="{A317AC0F-D14C-4D40-890B-E53DF1BF204C}" type="presParOf" srcId="{F29E399F-B9AE-4A94-9493-FA49A9962AFA}" destId="{1D5496A0-4E33-4BE6-BE54-EEA3429856E0}" srcOrd="0" destOrd="0" presId="urn:microsoft.com/office/officeart/2005/8/layout/hierarchy1"/>
    <dgm:cxn modelId="{75D226B4-257F-4F46-9AF4-1CB5C83ECC4D}" type="presParOf" srcId="{1D5496A0-4E33-4BE6-BE54-EEA3429856E0}" destId="{C10A9757-3720-479C-BD2B-29633780AF82}" srcOrd="0" destOrd="0" presId="urn:microsoft.com/office/officeart/2005/8/layout/hierarchy1"/>
    <dgm:cxn modelId="{CC7DDC6E-6DF0-4781-BBAA-454F2651B39D}" type="presParOf" srcId="{1D5496A0-4E33-4BE6-BE54-EEA3429856E0}" destId="{88A988A2-0873-436C-9C8C-69DABBAB7105}" srcOrd="1" destOrd="0" presId="urn:microsoft.com/office/officeart/2005/8/layout/hierarchy1"/>
    <dgm:cxn modelId="{3D4D39B8-3DB8-4C6D-9188-7A552734F171}" type="presParOf" srcId="{F29E399F-B9AE-4A94-9493-FA49A9962AFA}" destId="{CC907E3B-80C0-4B7C-AF51-463B5B77D0AA}" srcOrd="1" destOrd="0" presId="urn:microsoft.com/office/officeart/2005/8/layout/hierarchy1"/>
    <dgm:cxn modelId="{9B5FB2E8-0A23-4E32-9654-94DDDC6A6AF1}" type="presParOf" srcId="{425C1201-31B1-43E9-832B-8AF32D61B1EA}" destId="{3181F241-B6E9-478F-8A88-8637B5B2C278}" srcOrd="2" destOrd="0" presId="urn:microsoft.com/office/officeart/2005/8/layout/hierarchy1"/>
    <dgm:cxn modelId="{465B69A8-FE0F-4168-9E05-8F588FCC87EA}" type="presParOf" srcId="{425C1201-31B1-43E9-832B-8AF32D61B1EA}" destId="{F54E7BBF-1036-4C29-82A0-56955DEC448F}" srcOrd="3" destOrd="0" presId="urn:microsoft.com/office/officeart/2005/8/layout/hierarchy1"/>
    <dgm:cxn modelId="{6907244D-082E-4818-A4EC-A2F7480FB4AE}" type="presParOf" srcId="{F54E7BBF-1036-4C29-82A0-56955DEC448F}" destId="{B2BE34E6-A9C5-4CA4-88DC-9C3B0AE62132}" srcOrd="0" destOrd="0" presId="urn:microsoft.com/office/officeart/2005/8/layout/hierarchy1"/>
    <dgm:cxn modelId="{9F4E76DA-8D33-4C99-A762-555EFECB9C67}" type="presParOf" srcId="{B2BE34E6-A9C5-4CA4-88DC-9C3B0AE62132}" destId="{1FE0DC0D-95BF-44E7-860A-BBD6220033E6}" srcOrd="0" destOrd="0" presId="urn:microsoft.com/office/officeart/2005/8/layout/hierarchy1"/>
    <dgm:cxn modelId="{BF1EA672-9713-48C7-B8AF-FB1A71699254}" type="presParOf" srcId="{B2BE34E6-A9C5-4CA4-88DC-9C3B0AE62132}" destId="{9F2CD43C-60DC-4FE1-B204-887A3EF02954}" srcOrd="1" destOrd="0" presId="urn:microsoft.com/office/officeart/2005/8/layout/hierarchy1"/>
    <dgm:cxn modelId="{6074CEDA-33EC-4B61-BD74-6B33E3108942}" type="presParOf" srcId="{F54E7BBF-1036-4C29-82A0-56955DEC448F}" destId="{EF91AF19-A693-4864-83D9-CEE2B7CED1A3}" srcOrd="1" destOrd="0" presId="urn:microsoft.com/office/officeart/2005/8/layout/hierarchy1"/>
    <dgm:cxn modelId="{9FDF7877-9C09-4299-AD15-E5290AB31BCC}" type="presParOf" srcId="{425C1201-31B1-43E9-832B-8AF32D61B1EA}" destId="{49C10613-C4E7-4AA8-8625-8CA89F5DD7DC}" srcOrd="4" destOrd="0" presId="urn:microsoft.com/office/officeart/2005/8/layout/hierarchy1"/>
    <dgm:cxn modelId="{F89A7144-6848-4C63-9B48-499311D94B73}" type="presParOf" srcId="{425C1201-31B1-43E9-832B-8AF32D61B1EA}" destId="{29EED9B8-8C28-492B-968F-5D3E91A261A4}" srcOrd="5" destOrd="0" presId="urn:microsoft.com/office/officeart/2005/8/layout/hierarchy1"/>
    <dgm:cxn modelId="{8B61FF5C-F274-42D5-8273-ECAE662DAD07}" type="presParOf" srcId="{29EED9B8-8C28-492B-968F-5D3E91A261A4}" destId="{97146140-9AD9-41E3-BD73-F0C5047FAF64}" srcOrd="0" destOrd="0" presId="urn:microsoft.com/office/officeart/2005/8/layout/hierarchy1"/>
    <dgm:cxn modelId="{A27B914A-A3A4-4B03-BF89-1E25AC21B8DD}" type="presParOf" srcId="{97146140-9AD9-41E3-BD73-F0C5047FAF64}" destId="{1439FBFF-9398-4C67-B172-394D79E7CD24}" srcOrd="0" destOrd="0" presId="urn:microsoft.com/office/officeart/2005/8/layout/hierarchy1"/>
    <dgm:cxn modelId="{BF16E4B2-BB6B-41D3-B58F-EBBD039DC118}" type="presParOf" srcId="{97146140-9AD9-41E3-BD73-F0C5047FAF64}" destId="{4762A58C-4353-4110-A10E-9C3AB77A53BF}" srcOrd="1" destOrd="0" presId="urn:microsoft.com/office/officeart/2005/8/layout/hierarchy1"/>
    <dgm:cxn modelId="{9A61D02C-741A-485E-9BFD-D6F1A312E5E3}" type="presParOf" srcId="{29EED9B8-8C28-492B-968F-5D3E91A261A4}" destId="{53AE4523-9D76-4CB6-9C9E-442A3B3A0CFA}" srcOrd="1" destOrd="0" presId="urn:microsoft.com/office/officeart/2005/8/layout/hierarchy1"/>
    <dgm:cxn modelId="{92E25932-3B16-4F3F-A576-81D339397E38}" type="presParOf" srcId="{4F90416C-6693-499E-A04F-11E1F89C9EF6}" destId="{1921D695-3A0D-4FB9-BE45-256BC201F13D}" srcOrd="2" destOrd="0" presId="urn:microsoft.com/office/officeart/2005/8/layout/hierarchy1"/>
    <dgm:cxn modelId="{BA831E6B-7AF7-43D2-867D-B9760EFDB98A}" type="presParOf" srcId="{4F90416C-6693-499E-A04F-11E1F89C9EF6}" destId="{4A475EE8-0934-4C6C-9DEB-B4911BD6851A}" srcOrd="3" destOrd="0" presId="urn:microsoft.com/office/officeart/2005/8/layout/hierarchy1"/>
    <dgm:cxn modelId="{42A44448-ED14-4524-80C6-F21628FD1F28}" type="presParOf" srcId="{4A475EE8-0934-4C6C-9DEB-B4911BD6851A}" destId="{9F6E3C47-7EF8-4BAF-9F7F-F032859DAD22}" srcOrd="0" destOrd="0" presId="urn:microsoft.com/office/officeart/2005/8/layout/hierarchy1"/>
    <dgm:cxn modelId="{539C1079-AB8F-41D3-8553-D06F327BC4FE}" type="presParOf" srcId="{9F6E3C47-7EF8-4BAF-9F7F-F032859DAD22}" destId="{51A399B7-84F0-43FF-8B92-E371565B441E}" srcOrd="0" destOrd="0" presId="urn:microsoft.com/office/officeart/2005/8/layout/hierarchy1"/>
    <dgm:cxn modelId="{3A6F48B8-2EB8-4E89-A700-C1702E940CA5}" type="presParOf" srcId="{9F6E3C47-7EF8-4BAF-9F7F-F032859DAD22}" destId="{6F29D30A-9A60-4E84-8260-0C31CAD07445}" srcOrd="1" destOrd="0" presId="urn:microsoft.com/office/officeart/2005/8/layout/hierarchy1"/>
    <dgm:cxn modelId="{0ABC2736-DB40-4436-9B24-6F181AA70CD1}" type="presParOf" srcId="{4A475EE8-0934-4C6C-9DEB-B4911BD6851A}" destId="{90BCECD7-6BC2-4D5D-9683-3AE1940568AB}" srcOrd="1" destOrd="0" presId="urn:microsoft.com/office/officeart/2005/8/layout/hierarchy1"/>
    <dgm:cxn modelId="{BDC017EF-0650-45DE-8A59-386C38AC93A1}" type="presParOf" srcId="{90BCECD7-6BC2-4D5D-9683-3AE1940568AB}" destId="{E4690EEF-07E5-4857-A22D-91637C38CA5E}" srcOrd="0" destOrd="0" presId="urn:microsoft.com/office/officeart/2005/8/layout/hierarchy1"/>
    <dgm:cxn modelId="{F9A1C404-1B33-4590-828B-15323F8882BF}" type="presParOf" srcId="{90BCECD7-6BC2-4D5D-9683-3AE1940568AB}" destId="{18705BDC-CD1F-4DAE-9954-E6FD235779DA}" srcOrd="1" destOrd="0" presId="urn:microsoft.com/office/officeart/2005/8/layout/hierarchy1"/>
    <dgm:cxn modelId="{BD16D56B-1B36-4363-8981-8A7BA47881B3}" type="presParOf" srcId="{18705BDC-CD1F-4DAE-9954-E6FD235779DA}" destId="{6FDBAE36-BCA3-4B2D-A0C0-C339E730DA99}" srcOrd="0" destOrd="0" presId="urn:microsoft.com/office/officeart/2005/8/layout/hierarchy1"/>
    <dgm:cxn modelId="{58FCB016-5EAF-47FA-856A-867DF1F8602E}" type="presParOf" srcId="{6FDBAE36-BCA3-4B2D-A0C0-C339E730DA99}" destId="{AC991841-8D83-47A4-AA4E-9D0DE27147DE}" srcOrd="0" destOrd="0" presId="urn:microsoft.com/office/officeart/2005/8/layout/hierarchy1"/>
    <dgm:cxn modelId="{830EA931-BC43-429E-BE19-A0DCFD16554C}" type="presParOf" srcId="{6FDBAE36-BCA3-4B2D-A0C0-C339E730DA99}" destId="{2A783CD1-4E6E-4B3B-9691-2103BA296F56}" srcOrd="1" destOrd="0" presId="urn:microsoft.com/office/officeart/2005/8/layout/hierarchy1"/>
    <dgm:cxn modelId="{79033A2C-9966-4B7C-BECB-04DABF13C0A1}" type="presParOf" srcId="{18705BDC-CD1F-4DAE-9954-E6FD235779DA}" destId="{C5433CD8-7302-4639-B16F-3FFE1E68615B}" srcOrd="1" destOrd="0" presId="urn:microsoft.com/office/officeart/2005/8/layout/hierarchy1"/>
    <dgm:cxn modelId="{52C3ECA1-BE6D-4430-BDF8-E6D189015354}" type="presParOf" srcId="{90BCECD7-6BC2-4D5D-9683-3AE1940568AB}" destId="{BBFDCBF9-70CF-45FB-9DB7-43C925C3036B}" srcOrd="2" destOrd="0" presId="urn:microsoft.com/office/officeart/2005/8/layout/hierarchy1"/>
    <dgm:cxn modelId="{FC38838A-E84D-4527-85EE-ABE2E187A6F5}" type="presParOf" srcId="{90BCECD7-6BC2-4D5D-9683-3AE1940568AB}" destId="{04963889-4F61-475D-931A-6E6B3AD02651}" srcOrd="3" destOrd="0" presId="urn:microsoft.com/office/officeart/2005/8/layout/hierarchy1"/>
    <dgm:cxn modelId="{078FF82B-F8DF-4E45-B00A-5FDFB26413AC}" type="presParOf" srcId="{04963889-4F61-475D-931A-6E6B3AD02651}" destId="{D0394F0E-DF46-4707-B6B4-56ECEE1B4AFF}" srcOrd="0" destOrd="0" presId="urn:microsoft.com/office/officeart/2005/8/layout/hierarchy1"/>
    <dgm:cxn modelId="{DDD9194C-7990-4755-9AF6-1D9FC0CC7023}" type="presParOf" srcId="{D0394F0E-DF46-4707-B6B4-56ECEE1B4AFF}" destId="{1E7E610F-DC37-4ACD-9258-1BF91BF2DDCD}" srcOrd="0" destOrd="0" presId="urn:microsoft.com/office/officeart/2005/8/layout/hierarchy1"/>
    <dgm:cxn modelId="{5F64EF11-0D12-4752-B6A1-0561FCB000BD}" type="presParOf" srcId="{D0394F0E-DF46-4707-B6B4-56ECEE1B4AFF}" destId="{75450ED0-0D43-4224-A4A5-6D2DB70738A6}" srcOrd="1" destOrd="0" presId="urn:microsoft.com/office/officeart/2005/8/layout/hierarchy1"/>
    <dgm:cxn modelId="{6DF12820-A4E4-48EB-A1F7-521170D14009}" type="presParOf" srcId="{04963889-4F61-475D-931A-6E6B3AD02651}" destId="{199EDF73-3274-430C-A794-4A64FF070D07}" srcOrd="1" destOrd="0" presId="urn:microsoft.com/office/officeart/2005/8/layout/hierarchy1"/>
    <dgm:cxn modelId="{70BB46B2-FE32-43B9-8347-B1CF6345735A}" type="presParOf" srcId="{90BCECD7-6BC2-4D5D-9683-3AE1940568AB}" destId="{243DE6B6-232E-4CFB-9FE4-357808AC0769}" srcOrd="4" destOrd="0" presId="urn:microsoft.com/office/officeart/2005/8/layout/hierarchy1"/>
    <dgm:cxn modelId="{FBC41086-D85B-457D-A4C8-0BE6AD8C0D77}" type="presParOf" srcId="{90BCECD7-6BC2-4D5D-9683-3AE1940568AB}" destId="{C8627DB7-D485-45BC-8B4D-09000459C3D6}" srcOrd="5" destOrd="0" presId="urn:microsoft.com/office/officeart/2005/8/layout/hierarchy1"/>
    <dgm:cxn modelId="{C7A3B412-4404-43EF-9A52-4FC4570F7956}" type="presParOf" srcId="{C8627DB7-D485-45BC-8B4D-09000459C3D6}" destId="{79D98151-4832-4EF9-813B-076BC5D425E6}" srcOrd="0" destOrd="0" presId="urn:microsoft.com/office/officeart/2005/8/layout/hierarchy1"/>
    <dgm:cxn modelId="{DEFD2E2B-E39F-466F-B17E-27BD4F09ED7E}" type="presParOf" srcId="{79D98151-4832-4EF9-813B-076BC5D425E6}" destId="{CD263D1B-155D-476D-B969-904BFC9697D4}" srcOrd="0" destOrd="0" presId="urn:microsoft.com/office/officeart/2005/8/layout/hierarchy1"/>
    <dgm:cxn modelId="{9A04B434-E2CD-474A-A95D-1E9CEC1224C8}" type="presParOf" srcId="{79D98151-4832-4EF9-813B-076BC5D425E6}" destId="{3381603D-6BD7-4EE5-8081-3E183A6BCE18}" srcOrd="1" destOrd="0" presId="urn:microsoft.com/office/officeart/2005/8/layout/hierarchy1"/>
    <dgm:cxn modelId="{766A7811-3C96-4370-8E0A-F53719F6E1B4}" type="presParOf" srcId="{C8627DB7-D485-45BC-8B4D-09000459C3D6}" destId="{D18B3E0B-D8BB-44B0-9571-E20D4EE306F5}" srcOrd="1" destOrd="0" presId="urn:microsoft.com/office/officeart/2005/8/layout/hierarchy1"/>
    <dgm:cxn modelId="{5DE5D5B8-E4E1-4FF7-A9F5-6DDF7E409703}" type="presParOf" srcId="{4F90416C-6693-499E-A04F-11E1F89C9EF6}" destId="{EAFA5081-77D5-441C-86EC-8DA330C83DC8}" srcOrd="4" destOrd="0" presId="urn:microsoft.com/office/officeart/2005/8/layout/hierarchy1"/>
    <dgm:cxn modelId="{F29AD87F-9EB8-4559-8846-53FFFA1E9A99}" type="presParOf" srcId="{4F90416C-6693-499E-A04F-11E1F89C9EF6}" destId="{51A1AD77-338C-456C-9888-1B2727A3443A}" srcOrd="5" destOrd="0" presId="urn:microsoft.com/office/officeart/2005/8/layout/hierarchy1"/>
    <dgm:cxn modelId="{3DD2976F-0731-4665-981F-E061DAF39610}" type="presParOf" srcId="{51A1AD77-338C-456C-9888-1B2727A3443A}" destId="{957D017D-FA10-455D-922A-8FDFF574644A}" srcOrd="0" destOrd="0" presId="urn:microsoft.com/office/officeart/2005/8/layout/hierarchy1"/>
    <dgm:cxn modelId="{6B479C38-C8EA-4C7B-9971-016F4A8FC422}" type="presParOf" srcId="{957D017D-FA10-455D-922A-8FDFF574644A}" destId="{EE3BF57E-5AA9-495B-9B47-EA466AC21483}" srcOrd="0" destOrd="0" presId="urn:microsoft.com/office/officeart/2005/8/layout/hierarchy1"/>
    <dgm:cxn modelId="{BC6DD326-38E7-40DF-97BE-5BBCBFDDF362}" type="presParOf" srcId="{957D017D-FA10-455D-922A-8FDFF574644A}" destId="{3EFB9105-CBD7-4FB0-AC54-26F5E91A8309}" srcOrd="1" destOrd="0" presId="urn:microsoft.com/office/officeart/2005/8/layout/hierarchy1"/>
    <dgm:cxn modelId="{E5C44D78-1CBA-4E47-9D39-E3BC8C4D1433}" type="presParOf" srcId="{51A1AD77-338C-456C-9888-1B2727A3443A}" destId="{001025A3-7CCC-42F1-B649-998A9234E433}" srcOrd="1" destOrd="0" presId="urn:microsoft.com/office/officeart/2005/8/layout/hierarchy1"/>
    <dgm:cxn modelId="{A8CB52A1-8BCE-4D7D-A613-1B0C741F48A1}" type="presParOf" srcId="{001025A3-7CCC-42F1-B649-998A9234E433}" destId="{1785AE31-F181-4328-94B4-37E0CDB9FCE5}" srcOrd="0" destOrd="0" presId="urn:microsoft.com/office/officeart/2005/8/layout/hierarchy1"/>
    <dgm:cxn modelId="{CD235A9B-B651-4193-9609-DA3ADF7BE616}" type="presParOf" srcId="{001025A3-7CCC-42F1-B649-998A9234E433}" destId="{FA261B32-760E-412F-97C9-5C07FED7AC95}" srcOrd="1" destOrd="0" presId="urn:microsoft.com/office/officeart/2005/8/layout/hierarchy1"/>
    <dgm:cxn modelId="{0B4551E0-EFE7-4E78-9DCA-F8312073A17F}" type="presParOf" srcId="{FA261B32-760E-412F-97C9-5C07FED7AC95}" destId="{22B1FE22-4D27-409D-89D2-F7B37AD424F8}" srcOrd="0" destOrd="0" presId="urn:microsoft.com/office/officeart/2005/8/layout/hierarchy1"/>
    <dgm:cxn modelId="{40DB9AB5-5754-481A-8EEF-61735A8C2DF3}" type="presParOf" srcId="{22B1FE22-4D27-409D-89D2-F7B37AD424F8}" destId="{6952EEFD-EF18-4B43-915B-D82333FF08CE}" srcOrd="0" destOrd="0" presId="urn:microsoft.com/office/officeart/2005/8/layout/hierarchy1"/>
    <dgm:cxn modelId="{CDBBBBA0-C88F-4909-A572-A8DE663DA3E4}" type="presParOf" srcId="{22B1FE22-4D27-409D-89D2-F7B37AD424F8}" destId="{CDE9DA72-CF08-4FCB-8D23-2F780FA51EB8}" srcOrd="1" destOrd="0" presId="urn:microsoft.com/office/officeart/2005/8/layout/hierarchy1"/>
    <dgm:cxn modelId="{83DDB339-14A6-4B95-A744-915F65AFB088}" type="presParOf" srcId="{FA261B32-760E-412F-97C9-5C07FED7AC95}" destId="{DE3C4750-7F94-401F-89FC-664ABC7CB71E}" srcOrd="1" destOrd="0" presId="urn:microsoft.com/office/officeart/2005/8/layout/hierarchy1"/>
    <dgm:cxn modelId="{10A524AE-E6F9-44FB-A910-34F7E5C8728F}" type="presParOf" srcId="{001025A3-7CCC-42F1-B649-998A9234E433}" destId="{059B6366-2B99-4039-ACA5-8178BAC8136E}" srcOrd="2" destOrd="0" presId="urn:microsoft.com/office/officeart/2005/8/layout/hierarchy1"/>
    <dgm:cxn modelId="{7020DB9F-1B4D-4E0D-893B-54F3E6DC3627}" type="presParOf" srcId="{001025A3-7CCC-42F1-B649-998A9234E433}" destId="{127D063D-2ADD-4A8B-998B-0A59D31E3287}" srcOrd="3" destOrd="0" presId="urn:microsoft.com/office/officeart/2005/8/layout/hierarchy1"/>
    <dgm:cxn modelId="{BB936E07-29A6-4546-A267-96C682C8CD95}" type="presParOf" srcId="{127D063D-2ADD-4A8B-998B-0A59D31E3287}" destId="{A811D8C1-A76D-403E-BE29-0CEBD1015044}" srcOrd="0" destOrd="0" presId="urn:microsoft.com/office/officeart/2005/8/layout/hierarchy1"/>
    <dgm:cxn modelId="{F9D25E79-9B82-4242-B20F-CCDDF8BB48A1}" type="presParOf" srcId="{A811D8C1-A76D-403E-BE29-0CEBD1015044}" destId="{F23F8BAD-7B1C-44FE-B243-3F030D800935}" srcOrd="0" destOrd="0" presId="urn:microsoft.com/office/officeart/2005/8/layout/hierarchy1"/>
    <dgm:cxn modelId="{B9E45948-F4C5-4D86-9783-B0A3488ED81A}" type="presParOf" srcId="{A811D8C1-A76D-403E-BE29-0CEBD1015044}" destId="{469DB4DD-9B6C-4509-8E3E-2FA3F70FCF8A}" srcOrd="1" destOrd="0" presId="urn:microsoft.com/office/officeart/2005/8/layout/hierarchy1"/>
    <dgm:cxn modelId="{902F2DD8-3D63-41AB-B2C4-1DE3ED387889}" type="presParOf" srcId="{127D063D-2ADD-4A8B-998B-0A59D31E3287}" destId="{AEA81461-FE6C-406A-8DC3-616C1BA9ECA9}" srcOrd="1" destOrd="0" presId="urn:microsoft.com/office/officeart/2005/8/layout/hierarchy1"/>
    <dgm:cxn modelId="{01942EA9-FFDC-4AE2-A7BD-A541E0041233}" type="presParOf" srcId="{001025A3-7CCC-42F1-B649-998A9234E433}" destId="{85FACFD7-8CC2-4823-8838-23C6EE38314D}" srcOrd="4" destOrd="0" presId="urn:microsoft.com/office/officeart/2005/8/layout/hierarchy1"/>
    <dgm:cxn modelId="{0376F67A-C290-43D8-B369-66EAD80BA9B3}" type="presParOf" srcId="{001025A3-7CCC-42F1-B649-998A9234E433}" destId="{F93F520B-4DA0-4AD3-8837-C17F015BECE5}" srcOrd="5" destOrd="0" presId="urn:microsoft.com/office/officeart/2005/8/layout/hierarchy1"/>
    <dgm:cxn modelId="{FA4030EC-52FF-490D-9B89-6D230F9679A0}" type="presParOf" srcId="{F93F520B-4DA0-4AD3-8837-C17F015BECE5}" destId="{F98B6157-D70F-456E-8ECC-0A7C74D4997D}" srcOrd="0" destOrd="0" presId="urn:microsoft.com/office/officeart/2005/8/layout/hierarchy1"/>
    <dgm:cxn modelId="{E181BF8B-B21C-49A9-929F-CD9B1D3B6911}" type="presParOf" srcId="{F98B6157-D70F-456E-8ECC-0A7C74D4997D}" destId="{C2B30EAB-79D6-46EE-9AD3-C70A704D8467}" srcOrd="0" destOrd="0" presId="urn:microsoft.com/office/officeart/2005/8/layout/hierarchy1"/>
    <dgm:cxn modelId="{8E0BCD9A-0274-41DD-8FB5-B330EECFDD10}" type="presParOf" srcId="{F98B6157-D70F-456E-8ECC-0A7C74D4997D}" destId="{180C5B0C-A571-4D5C-B375-93651DA1A9F1}" srcOrd="1" destOrd="0" presId="urn:microsoft.com/office/officeart/2005/8/layout/hierarchy1"/>
    <dgm:cxn modelId="{A6850764-71CF-4243-8912-1664B5E380A6}" type="presParOf" srcId="{F93F520B-4DA0-4AD3-8837-C17F015BECE5}" destId="{21132D64-27A1-4B1E-866E-FD0025CB118B}" srcOrd="1" destOrd="0" presId="urn:microsoft.com/office/officeart/2005/8/layout/hierarchy1"/>
    <dgm:cxn modelId="{15C5C263-B3B7-4A28-BB5C-CF2AD60862B6}" type="presParOf" srcId="{C2AD73E2-BE3E-4A03-B00B-85AFB11B7810}" destId="{C6E3C531-B039-4A88-906D-FC991EAE4EE3}" srcOrd="1" destOrd="0" presId="urn:microsoft.com/office/officeart/2005/8/layout/hierarchy1"/>
    <dgm:cxn modelId="{C3758965-4C9C-42D3-A6ED-54D5866F2FFE}" type="presParOf" srcId="{C6E3C531-B039-4A88-906D-FC991EAE4EE3}" destId="{F402E4FA-A3C9-41ED-982F-E5DEEB862839}" srcOrd="0" destOrd="0" presId="urn:microsoft.com/office/officeart/2005/8/layout/hierarchy1"/>
    <dgm:cxn modelId="{0469B892-3A97-46F4-BDD0-634A355D737D}" type="presParOf" srcId="{F402E4FA-A3C9-41ED-982F-E5DEEB862839}" destId="{77173BA0-0E0C-4417-A3EA-460DAED63677}" srcOrd="0" destOrd="0" presId="urn:microsoft.com/office/officeart/2005/8/layout/hierarchy1"/>
    <dgm:cxn modelId="{7905BE4B-5693-4C8E-A39E-1C3FFCC59322}" type="presParOf" srcId="{F402E4FA-A3C9-41ED-982F-E5DEEB862839}" destId="{2AEDBE26-B0BB-4978-BA55-D6C77BD1A276}" srcOrd="1" destOrd="0" presId="urn:microsoft.com/office/officeart/2005/8/layout/hierarchy1"/>
    <dgm:cxn modelId="{4B444D82-F6ED-4CDC-A866-4C261FDCA4EF}" type="presParOf" srcId="{C6E3C531-B039-4A88-906D-FC991EAE4EE3}" destId="{D029AB54-3235-4B60-8946-89AC051A31C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B2070-6992-42C8-8704-9ABCAD41BEE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IN"/>
        </a:p>
      </dgm:t>
    </dgm:pt>
    <dgm:pt modelId="{578A63AB-A85A-45B7-AE91-3B1C22B27EE8}">
      <dgm:prSet phldrT="[Text]" custT="1"/>
      <dgm:spPr>
        <a:solidFill>
          <a:schemeClr val="bg1"/>
        </a:solidFill>
      </dgm:spPr>
      <dgm:t>
        <a:bodyPr/>
        <a:lstStyle/>
        <a:p>
          <a:r>
            <a:rPr lang="en-IN" sz="2200" b="1" dirty="0">
              <a:solidFill>
                <a:schemeClr val="tx1"/>
              </a:solidFill>
              <a:latin typeface="Calibri" pitchFamily="34" charset="0"/>
            </a:rPr>
            <a:t>Benefits</a:t>
          </a:r>
        </a:p>
      </dgm:t>
    </dgm:pt>
    <dgm:pt modelId="{1E2427AD-0945-4D99-8BB9-10327C549792}" type="parTrans" cxnId="{62804CCA-4225-4DC4-805A-56F22303DF81}">
      <dgm:prSet/>
      <dgm:spPr/>
      <dgm:t>
        <a:bodyPr/>
        <a:lstStyle/>
        <a:p>
          <a:endParaRPr lang="en-IN"/>
        </a:p>
      </dgm:t>
    </dgm:pt>
    <dgm:pt modelId="{5F45625B-DD29-4685-A499-7642D67108B6}" type="sibTrans" cxnId="{62804CCA-4225-4DC4-805A-56F22303DF81}">
      <dgm:prSet/>
      <dgm:spPr/>
      <dgm:t>
        <a:bodyPr/>
        <a:lstStyle/>
        <a:p>
          <a:endParaRPr lang="en-IN"/>
        </a:p>
      </dgm:t>
    </dgm:pt>
    <dgm:pt modelId="{67CF73C0-5D66-4FF7-94F5-BC02046F08A3}">
      <dgm:prSet phldrT="[Text]" custT="1"/>
      <dgm:spPr>
        <a:solidFill>
          <a:srgbClr val="819672"/>
        </a:solidFill>
      </dgm:spPr>
      <dgm:t>
        <a:bodyPr/>
        <a:lstStyle/>
        <a:p>
          <a:r>
            <a:rPr lang="en-IN" sz="1300" b="1" dirty="0">
              <a:latin typeface="Segoe UI" panose="020B0502040204020203" pitchFamily="34" charset="0"/>
              <a:cs typeface="Segoe UI" panose="020B0502040204020203" pitchFamily="34" charset="0"/>
            </a:rPr>
            <a:t> </a:t>
          </a:r>
          <a:r>
            <a:rPr lang="en-IN" sz="1300" b="0" i="0" dirty="0">
              <a:latin typeface="Segoe UI" panose="020B0502040204020203" pitchFamily="34" charset="0"/>
              <a:cs typeface="Segoe UI" panose="020B0502040204020203" pitchFamily="34" charset="0"/>
            </a:rPr>
            <a:t>Increased accuracy</a:t>
          </a:r>
          <a:endParaRPr lang="en-IN" sz="1300" b="1" dirty="0">
            <a:latin typeface="Segoe UI" panose="020B0502040204020203" pitchFamily="34" charset="0"/>
            <a:cs typeface="Segoe UI" panose="020B0502040204020203" pitchFamily="34" charset="0"/>
          </a:endParaRPr>
        </a:p>
      </dgm:t>
    </dgm:pt>
    <dgm:pt modelId="{221D00DE-B548-44C3-9150-3523FFFEF516}" type="parTrans" cxnId="{19BF3B2C-9D0C-47BB-93BF-45B058C2FE0C}">
      <dgm:prSet/>
      <dgm:spPr/>
      <dgm:t>
        <a:bodyPr/>
        <a:lstStyle/>
        <a:p>
          <a:endParaRPr lang="en-IN"/>
        </a:p>
      </dgm:t>
    </dgm:pt>
    <dgm:pt modelId="{E6CB1CF8-275B-4AFA-9A91-CC233BBA11FA}" type="sibTrans" cxnId="{19BF3B2C-9D0C-47BB-93BF-45B058C2FE0C}">
      <dgm:prSet/>
      <dgm:spPr/>
      <dgm:t>
        <a:bodyPr/>
        <a:lstStyle/>
        <a:p>
          <a:endParaRPr lang="en-IN"/>
        </a:p>
      </dgm:t>
    </dgm:pt>
    <dgm:pt modelId="{2ECE0FEC-B9E3-42F6-83AE-1438355C860C}">
      <dgm:prSet phldrT="[Text]" custT="1"/>
      <dgm:spPr>
        <a:solidFill>
          <a:srgbClr val="00B050"/>
        </a:solidFill>
      </dgm:spPr>
      <dgm:t>
        <a:bodyPr/>
        <a:lstStyle/>
        <a:p>
          <a:r>
            <a:rPr lang="en-IN" sz="1150" b="0" i="0" dirty="0">
              <a:latin typeface="Segoe UI" panose="020B0502040204020203" pitchFamily="34" charset="0"/>
              <a:cs typeface="Segoe UI" panose="020B0502040204020203" pitchFamily="34" charset="0"/>
            </a:rPr>
            <a:t>Convenience</a:t>
          </a:r>
          <a:endParaRPr lang="en-IN" sz="1150" b="1" dirty="0">
            <a:latin typeface="Segoe UI" panose="020B0502040204020203" pitchFamily="34" charset="0"/>
            <a:cs typeface="Segoe UI" panose="020B0502040204020203" pitchFamily="34" charset="0"/>
          </a:endParaRPr>
        </a:p>
      </dgm:t>
    </dgm:pt>
    <dgm:pt modelId="{ECE3BA1D-8B08-4E4A-8EFB-76FC545906AB}" type="parTrans" cxnId="{25C496B9-C3AC-4956-883C-918C47EC889E}">
      <dgm:prSet/>
      <dgm:spPr/>
      <dgm:t>
        <a:bodyPr/>
        <a:lstStyle/>
        <a:p>
          <a:endParaRPr lang="en-IN"/>
        </a:p>
      </dgm:t>
    </dgm:pt>
    <dgm:pt modelId="{288FEDAE-DA66-41AB-A400-AD1A0172411E}" type="sibTrans" cxnId="{25C496B9-C3AC-4956-883C-918C47EC889E}">
      <dgm:prSet/>
      <dgm:spPr/>
      <dgm:t>
        <a:bodyPr/>
        <a:lstStyle/>
        <a:p>
          <a:endParaRPr lang="en-IN"/>
        </a:p>
      </dgm:t>
    </dgm:pt>
    <dgm:pt modelId="{5F07D1AA-0D2F-484C-92F3-2FAE4E5078A8}">
      <dgm:prSet phldrT="[Text]" custT="1"/>
      <dgm:spPr>
        <a:solidFill>
          <a:schemeClr val="accent1">
            <a:lumMod val="75000"/>
          </a:schemeClr>
        </a:solidFill>
      </dgm:spPr>
      <dgm:t>
        <a:bodyPr/>
        <a:lstStyle/>
        <a:p>
          <a:r>
            <a:rPr lang="en-IN" sz="1300" b="0" i="0" dirty="0">
              <a:latin typeface="Segoe UI" panose="020B0502040204020203" pitchFamily="34" charset="0"/>
              <a:cs typeface="Segoe UI" panose="020B0502040204020203" pitchFamily="34" charset="0"/>
            </a:rPr>
            <a:t>Real-time updates &amp; Service History</a:t>
          </a:r>
          <a:endParaRPr lang="en-IN" sz="1300" b="1" dirty="0">
            <a:latin typeface="Segoe UI" panose="020B0502040204020203" pitchFamily="34" charset="0"/>
            <a:cs typeface="Segoe UI" panose="020B0502040204020203" pitchFamily="34" charset="0"/>
          </a:endParaRPr>
        </a:p>
      </dgm:t>
    </dgm:pt>
    <dgm:pt modelId="{130BA18F-DC57-4577-A1C2-5A1CEBD82940}" type="parTrans" cxnId="{83F229F9-3E92-4533-92EF-DE055CD953AC}">
      <dgm:prSet/>
      <dgm:spPr/>
      <dgm:t>
        <a:bodyPr/>
        <a:lstStyle/>
        <a:p>
          <a:endParaRPr lang="en-IN"/>
        </a:p>
      </dgm:t>
    </dgm:pt>
    <dgm:pt modelId="{B5AD5AF2-788B-434A-B1FF-B8A2981612F8}" type="sibTrans" cxnId="{83F229F9-3E92-4533-92EF-DE055CD953AC}">
      <dgm:prSet/>
      <dgm:spPr/>
      <dgm:t>
        <a:bodyPr/>
        <a:lstStyle/>
        <a:p>
          <a:endParaRPr lang="en-IN"/>
        </a:p>
      </dgm:t>
    </dgm:pt>
    <dgm:pt modelId="{D017AE36-A6A3-4BB2-A1CC-1FB2EDBE7D51}">
      <dgm:prSet phldrT="[Text]" custT="1"/>
      <dgm:spPr>
        <a:solidFill>
          <a:schemeClr val="accent2">
            <a:lumMod val="75000"/>
          </a:schemeClr>
        </a:solidFill>
      </dgm:spPr>
      <dgm:t>
        <a:bodyPr/>
        <a:lstStyle/>
        <a:p>
          <a:r>
            <a:rPr lang="en-IN" sz="1300" b="0" i="0" dirty="0">
              <a:latin typeface="Segoe UI" panose="020B0502040204020203" pitchFamily="34" charset="0"/>
              <a:cs typeface="Segoe UI" panose="020B0502040204020203" pitchFamily="34" charset="0"/>
            </a:rPr>
            <a:t>Payment integration</a:t>
          </a:r>
          <a:endParaRPr lang="en-IN" sz="1300" b="1" dirty="0">
            <a:latin typeface="Segoe UI" panose="020B0502040204020203" pitchFamily="34" charset="0"/>
            <a:cs typeface="Segoe UI" panose="020B0502040204020203" pitchFamily="34" charset="0"/>
          </a:endParaRPr>
        </a:p>
      </dgm:t>
    </dgm:pt>
    <dgm:pt modelId="{F7ACD446-9638-439C-B3CF-DBFBEFC9B19E}" type="parTrans" cxnId="{9318F992-E6B4-43B9-8DB0-5C08D24B6565}">
      <dgm:prSet/>
      <dgm:spPr/>
      <dgm:t>
        <a:bodyPr/>
        <a:lstStyle/>
        <a:p>
          <a:endParaRPr lang="en-IN"/>
        </a:p>
      </dgm:t>
    </dgm:pt>
    <dgm:pt modelId="{981352B8-A667-4581-80D2-1EED94E7EBC1}" type="sibTrans" cxnId="{9318F992-E6B4-43B9-8DB0-5C08D24B6565}">
      <dgm:prSet/>
      <dgm:spPr/>
      <dgm:t>
        <a:bodyPr/>
        <a:lstStyle/>
        <a:p>
          <a:endParaRPr lang="en-IN"/>
        </a:p>
      </dgm:t>
    </dgm:pt>
    <dgm:pt modelId="{1EEBB8AA-A9BB-40A8-94D6-962F76952390}">
      <dgm:prSet phldrT="[Text]" custT="1"/>
      <dgm:spPr>
        <a:solidFill>
          <a:schemeClr val="accent3">
            <a:lumMod val="75000"/>
          </a:schemeClr>
        </a:solidFill>
      </dgm:spPr>
      <dgm:t>
        <a:bodyPr/>
        <a:lstStyle/>
        <a:p>
          <a:r>
            <a:rPr lang="en-IN" sz="1300" b="0" i="0" dirty="0">
              <a:latin typeface="Segoe UI" panose="020B0502040204020203" pitchFamily="34" charset="0"/>
              <a:cs typeface="Segoe UI" panose="020B0502040204020203" pitchFamily="34" charset="0"/>
            </a:rPr>
            <a:t>Seamless communication</a:t>
          </a:r>
          <a:endParaRPr lang="en-IN" sz="1300" b="1" dirty="0">
            <a:latin typeface="Segoe UI" panose="020B0502040204020203" pitchFamily="34" charset="0"/>
            <a:cs typeface="Segoe UI" panose="020B0502040204020203" pitchFamily="34" charset="0"/>
          </a:endParaRPr>
        </a:p>
      </dgm:t>
    </dgm:pt>
    <dgm:pt modelId="{3179207E-2BB8-4997-9323-CE92A6FA3E36}" type="parTrans" cxnId="{14179480-2995-478A-B577-7A61B1D7597B}">
      <dgm:prSet/>
      <dgm:spPr/>
      <dgm:t>
        <a:bodyPr/>
        <a:lstStyle/>
        <a:p>
          <a:endParaRPr lang="en-IN"/>
        </a:p>
      </dgm:t>
    </dgm:pt>
    <dgm:pt modelId="{651D8CC3-3976-4206-979D-74B29FF2E947}" type="sibTrans" cxnId="{14179480-2995-478A-B577-7A61B1D7597B}">
      <dgm:prSet/>
      <dgm:spPr/>
      <dgm:t>
        <a:bodyPr/>
        <a:lstStyle/>
        <a:p>
          <a:endParaRPr lang="en-IN"/>
        </a:p>
      </dgm:t>
    </dgm:pt>
    <dgm:pt modelId="{80AAFF21-A50A-40A6-AB67-90EC54B98FBB}">
      <dgm:prSet phldrT="[Text]" custT="1"/>
      <dgm:spPr>
        <a:solidFill>
          <a:schemeClr val="accent4">
            <a:lumMod val="75000"/>
          </a:schemeClr>
        </a:solidFill>
      </dgm:spPr>
      <dgm:t>
        <a:bodyPr/>
        <a:lstStyle/>
        <a:p>
          <a:r>
            <a:rPr lang="en-IN" sz="1300" b="0" i="0" dirty="0">
              <a:latin typeface="Segoe UI" panose="020B0502040204020203" pitchFamily="34" charset="0"/>
              <a:cs typeface="Segoe UI" panose="020B0502040204020203" pitchFamily="34" charset="0"/>
            </a:rPr>
            <a:t>Improved resident service</a:t>
          </a:r>
          <a:endParaRPr lang="en-IN" sz="1300" b="1" dirty="0">
            <a:latin typeface="Segoe UI" panose="020B0502040204020203" pitchFamily="34" charset="0"/>
            <a:cs typeface="Segoe UI" panose="020B0502040204020203" pitchFamily="34" charset="0"/>
          </a:endParaRPr>
        </a:p>
      </dgm:t>
    </dgm:pt>
    <dgm:pt modelId="{76EAB96E-4541-4507-A0D5-87771E9FA522}" type="parTrans" cxnId="{7D61AC22-4292-4C94-B22E-377D80424529}">
      <dgm:prSet/>
      <dgm:spPr/>
      <dgm:t>
        <a:bodyPr/>
        <a:lstStyle/>
        <a:p>
          <a:endParaRPr lang="en-IN"/>
        </a:p>
      </dgm:t>
    </dgm:pt>
    <dgm:pt modelId="{AF6A772A-E3A3-48F6-A7CA-1F6FA582B11F}" type="sibTrans" cxnId="{7D61AC22-4292-4C94-B22E-377D80424529}">
      <dgm:prSet/>
      <dgm:spPr/>
      <dgm:t>
        <a:bodyPr/>
        <a:lstStyle/>
        <a:p>
          <a:endParaRPr lang="en-IN"/>
        </a:p>
      </dgm:t>
    </dgm:pt>
    <dgm:pt modelId="{2AF11330-8595-4B31-ADE3-A21E81592879}">
      <dgm:prSet phldrT="[Text]" custT="1"/>
      <dgm:spPr>
        <a:solidFill>
          <a:schemeClr val="accent6">
            <a:lumMod val="75000"/>
          </a:schemeClr>
        </a:solidFill>
      </dgm:spPr>
      <dgm:t>
        <a:bodyPr/>
        <a:lstStyle/>
        <a:p>
          <a:r>
            <a:rPr lang="en-IN" sz="1300" b="0" i="0" dirty="0">
              <a:latin typeface="Segoe UI" panose="020B0502040204020203" pitchFamily="34" charset="0"/>
              <a:cs typeface="Segoe UI" panose="020B0502040204020203" pitchFamily="34" charset="0"/>
            </a:rPr>
            <a:t>Cost savings</a:t>
          </a:r>
          <a:endParaRPr lang="en-IN" sz="1300" b="1" dirty="0">
            <a:latin typeface="Segoe UI" panose="020B0502040204020203" pitchFamily="34" charset="0"/>
            <a:cs typeface="Segoe UI" panose="020B0502040204020203" pitchFamily="34" charset="0"/>
          </a:endParaRPr>
        </a:p>
      </dgm:t>
    </dgm:pt>
    <dgm:pt modelId="{CF47DA04-65C6-4AE0-B0E6-EA9C3098B235}" type="parTrans" cxnId="{D1EA3753-AA20-46FA-AE21-67EC650FFFB9}">
      <dgm:prSet/>
      <dgm:spPr/>
      <dgm:t>
        <a:bodyPr/>
        <a:lstStyle/>
        <a:p>
          <a:endParaRPr lang="en-IN"/>
        </a:p>
      </dgm:t>
    </dgm:pt>
    <dgm:pt modelId="{82034943-74B9-4268-9A25-B82F92E1A3DF}" type="sibTrans" cxnId="{D1EA3753-AA20-46FA-AE21-67EC650FFFB9}">
      <dgm:prSet/>
      <dgm:spPr/>
      <dgm:t>
        <a:bodyPr/>
        <a:lstStyle/>
        <a:p>
          <a:endParaRPr lang="en-IN"/>
        </a:p>
      </dgm:t>
    </dgm:pt>
    <dgm:pt modelId="{A5DF2DDE-5562-4365-81E0-DA302FA88CD2}">
      <dgm:prSet phldrT="[Text]" custT="1"/>
      <dgm:spPr>
        <a:solidFill>
          <a:schemeClr val="accent5">
            <a:lumMod val="75000"/>
          </a:schemeClr>
        </a:solidFill>
      </dgm:spPr>
      <dgm:t>
        <a:bodyPr/>
        <a:lstStyle/>
        <a:p>
          <a:r>
            <a:rPr lang="en-IN" sz="1300" b="0" i="0" dirty="0">
              <a:latin typeface="Segoe UI" panose="020B0502040204020203" pitchFamily="34" charset="0"/>
              <a:cs typeface="Segoe UI" panose="020B0502040204020203" pitchFamily="34" charset="0"/>
            </a:rPr>
            <a:t>Increased efficiency</a:t>
          </a:r>
          <a:endParaRPr lang="en-IN" sz="1300" b="1" dirty="0">
            <a:latin typeface="Segoe UI" panose="020B0502040204020203" pitchFamily="34" charset="0"/>
            <a:cs typeface="Segoe UI" panose="020B0502040204020203" pitchFamily="34" charset="0"/>
          </a:endParaRPr>
        </a:p>
      </dgm:t>
    </dgm:pt>
    <dgm:pt modelId="{84F4BC96-864D-4CB2-B1F8-78FD9446CA78}" type="parTrans" cxnId="{1D9EEEE9-EDA5-484E-B3F5-7AAFCFF3598C}">
      <dgm:prSet/>
      <dgm:spPr/>
      <dgm:t>
        <a:bodyPr/>
        <a:lstStyle/>
        <a:p>
          <a:endParaRPr lang="en-IN"/>
        </a:p>
      </dgm:t>
    </dgm:pt>
    <dgm:pt modelId="{0ABFB7A4-F2FD-46B6-966D-BB373030DD19}" type="sibTrans" cxnId="{1D9EEEE9-EDA5-484E-B3F5-7AAFCFF3598C}">
      <dgm:prSet/>
      <dgm:spPr/>
      <dgm:t>
        <a:bodyPr/>
        <a:lstStyle/>
        <a:p>
          <a:endParaRPr lang="en-IN"/>
        </a:p>
      </dgm:t>
    </dgm:pt>
    <dgm:pt modelId="{761A66AB-E442-41B9-A692-78758C61803A}">
      <dgm:prSet phldrT="[Text]" custT="1"/>
      <dgm:spPr/>
      <dgm:t>
        <a:bodyPr/>
        <a:lstStyle/>
        <a:p>
          <a:endParaRPr lang="en-IN" sz="1300" b="1" dirty="0">
            <a:latin typeface="Calibri" pitchFamily="34" charset="0"/>
          </a:endParaRPr>
        </a:p>
      </dgm:t>
    </dgm:pt>
    <dgm:pt modelId="{177B66C1-979E-4750-A9C0-4D12B51E4114}" type="parTrans" cxnId="{482F331B-3275-46B2-B006-3C17CFEBBC37}">
      <dgm:prSet/>
      <dgm:spPr/>
      <dgm:t>
        <a:bodyPr/>
        <a:lstStyle/>
        <a:p>
          <a:endParaRPr lang="en-IN"/>
        </a:p>
      </dgm:t>
    </dgm:pt>
    <dgm:pt modelId="{4E2E88F0-D212-4BDC-B02F-0AA53FF3672C}" type="sibTrans" cxnId="{482F331B-3275-46B2-B006-3C17CFEBBC37}">
      <dgm:prSet/>
      <dgm:spPr/>
      <dgm:t>
        <a:bodyPr/>
        <a:lstStyle/>
        <a:p>
          <a:endParaRPr lang="en-IN"/>
        </a:p>
      </dgm:t>
    </dgm:pt>
    <dgm:pt modelId="{C2B3C55D-0432-48A6-BDB9-4789AC004256}" type="pres">
      <dgm:prSet presAssocID="{9D8B2070-6992-42C8-8704-9ABCAD41BEEC}" presName="Name0" presStyleCnt="0">
        <dgm:presLayoutVars>
          <dgm:chMax val="1"/>
          <dgm:dir/>
          <dgm:animLvl val="ctr"/>
          <dgm:resizeHandles val="exact"/>
        </dgm:presLayoutVars>
      </dgm:prSet>
      <dgm:spPr/>
      <dgm:t>
        <a:bodyPr/>
        <a:lstStyle/>
        <a:p>
          <a:endParaRPr lang="en-IN"/>
        </a:p>
      </dgm:t>
    </dgm:pt>
    <dgm:pt modelId="{E8AF5DAA-669D-447F-82EB-86142582E545}" type="pres">
      <dgm:prSet presAssocID="{578A63AB-A85A-45B7-AE91-3B1C22B27EE8}" presName="centerShape" presStyleLbl="node0" presStyleIdx="0" presStyleCnt="1" custScaleX="169747" custScaleY="169747" custLinFactNeighborY="-6751"/>
      <dgm:spPr/>
      <dgm:t>
        <a:bodyPr/>
        <a:lstStyle/>
        <a:p>
          <a:endParaRPr lang="en-IN"/>
        </a:p>
      </dgm:t>
    </dgm:pt>
    <dgm:pt modelId="{5E0E3FC1-A7E5-42AC-A633-9394D25DF5B9}" type="pres">
      <dgm:prSet presAssocID="{67CF73C0-5D66-4FF7-94F5-BC02046F08A3}" presName="node" presStyleLbl="node1" presStyleIdx="0" presStyleCnt="8" custScaleX="132129" custScaleY="121248">
        <dgm:presLayoutVars>
          <dgm:bulletEnabled val="1"/>
        </dgm:presLayoutVars>
      </dgm:prSet>
      <dgm:spPr>
        <a:prstGeom prst="hexagon">
          <a:avLst/>
        </a:prstGeom>
      </dgm:spPr>
      <dgm:t>
        <a:bodyPr/>
        <a:lstStyle/>
        <a:p>
          <a:endParaRPr lang="en-IN"/>
        </a:p>
      </dgm:t>
    </dgm:pt>
    <dgm:pt modelId="{6A9BD073-8134-4F55-8166-F45694152571}" type="pres">
      <dgm:prSet presAssocID="{67CF73C0-5D66-4FF7-94F5-BC02046F08A3}" presName="dummy" presStyleCnt="0"/>
      <dgm:spPr/>
    </dgm:pt>
    <dgm:pt modelId="{20E07F17-5674-4F71-81F9-AAFE47385445}" type="pres">
      <dgm:prSet presAssocID="{E6CB1CF8-275B-4AFA-9A91-CC233BBA11FA}" presName="sibTrans" presStyleLbl="sibTrans2D1" presStyleIdx="0" presStyleCnt="8"/>
      <dgm:spPr/>
      <dgm:t>
        <a:bodyPr/>
        <a:lstStyle/>
        <a:p>
          <a:endParaRPr lang="en-IN"/>
        </a:p>
      </dgm:t>
    </dgm:pt>
    <dgm:pt modelId="{2E78B868-D1E6-4754-A775-91314D9B807B}" type="pres">
      <dgm:prSet presAssocID="{2ECE0FEC-B9E3-42F6-83AE-1438355C860C}" presName="node" presStyleLbl="node1" presStyleIdx="1" presStyleCnt="8" custScaleX="132129" custScaleY="121248">
        <dgm:presLayoutVars>
          <dgm:bulletEnabled val="1"/>
        </dgm:presLayoutVars>
      </dgm:prSet>
      <dgm:spPr>
        <a:prstGeom prst="hexagon">
          <a:avLst/>
        </a:prstGeom>
      </dgm:spPr>
      <dgm:t>
        <a:bodyPr/>
        <a:lstStyle/>
        <a:p>
          <a:endParaRPr lang="en-IN"/>
        </a:p>
      </dgm:t>
    </dgm:pt>
    <dgm:pt modelId="{875C08E8-BAD2-4421-9764-6C3962594824}" type="pres">
      <dgm:prSet presAssocID="{2ECE0FEC-B9E3-42F6-83AE-1438355C860C}" presName="dummy" presStyleCnt="0"/>
      <dgm:spPr/>
    </dgm:pt>
    <dgm:pt modelId="{FC911807-1C56-41DF-A60C-760A0E41686A}" type="pres">
      <dgm:prSet presAssocID="{288FEDAE-DA66-41AB-A400-AD1A0172411E}" presName="sibTrans" presStyleLbl="sibTrans2D1" presStyleIdx="1" presStyleCnt="8"/>
      <dgm:spPr/>
      <dgm:t>
        <a:bodyPr/>
        <a:lstStyle/>
        <a:p>
          <a:endParaRPr lang="en-IN"/>
        </a:p>
      </dgm:t>
    </dgm:pt>
    <dgm:pt modelId="{ED77F7D4-125E-4067-894B-004F79DCE22C}" type="pres">
      <dgm:prSet presAssocID="{5F07D1AA-0D2F-484C-92F3-2FAE4E5078A8}" presName="node" presStyleLbl="node1" presStyleIdx="2" presStyleCnt="8" custScaleX="132129" custScaleY="121248">
        <dgm:presLayoutVars>
          <dgm:bulletEnabled val="1"/>
        </dgm:presLayoutVars>
      </dgm:prSet>
      <dgm:spPr>
        <a:prstGeom prst="hexagon">
          <a:avLst/>
        </a:prstGeom>
      </dgm:spPr>
      <dgm:t>
        <a:bodyPr/>
        <a:lstStyle/>
        <a:p>
          <a:endParaRPr lang="en-IN"/>
        </a:p>
      </dgm:t>
    </dgm:pt>
    <dgm:pt modelId="{96346C8A-6AE1-47CC-A2D4-33FAA735EB10}" type="pres">
      <dgm:prSet presAssocID="{5F07D1AA-0D2F-484C-92F3-2FAE4E5078A8}" presName="dummy" presStyleCnt="0"/>
      <dgm:spPr/>
    </dgm:pt>
    <dgm:pt modelId="{6D5D1166-63C7-4F31-AD93-A5BFC98FC47D}" type="pres">
      <dgm:prSet presAssocID="{B5AD5AF2-788B-434A-B1FF-B8A2981612F8}" presName="sibTrans" presStyleLbl="sibTrans2D1" presStyleIdx="2" presStyleCnt="8"/>
      <dgm:spPr/>
      <dgm:t>
        <a:bodyPr/>
        <a:lstStyle/>
        <a:p>
          <a:endParaRPr lang="en-IN"/>
        </a:p>
      </dgm:t>
    </dgm:pt>
    <dgm:pt modelId="{7FC11F04-666A-416F-8BDF-0B6F49D44BFE}" type="pres">
      <dgm:prSet presAssocID="{D017AE36-A6A3-4BB2-A1CC-1FB2EDBE7D51}" presName="node" presStyleLbl="node1" presStyleIdx="3" presStyleCnt="8" custScaleX="132129" custScaleY="121248">
        <dgm:presLayoutVars>
          <dgm:bulletEnabled val="1"/>
        </dgm:presLayoutVars>
      </dgm:prSet>
      <dgm:spPr>
        <a:prstGeom prst="hexagon">
          <a:avLst/>
        </a:prstGeom>
      </dgm:spPr>
      <dgm:t>
        <a:bodyPr/>
        <a:lstStyle/>
        <a:p>
          <a:endParaRPr lang="en-IN"/>
        </a:p>
      </dgm:t>
    </dgm:pt>
    <dgm:pt modelId="{11743292-7F0C-4E12-AD77-258EEB5F03EE}" type="pres">
      <dgm:prSet presAssocID="{D017AE36-A6A3-4BB2-A1CC-1FB2EDBE7D51}" presName="dummy" presStyleCnt="0"/>
      <dgm:spPr/>
    </dgm:pt>
    <dgm:pt modelId="{58C5D27F-54C9-4254-9E8E-F7E966B93041}" type="pres">
      <dgm:prSet presAssocID="{981352B8-A667-4581-80D2-1EED94E7EBC1}" presName="sibTrans" presStyleLbl="sibTrans2D1" presStyleIdx="3" presStyleCnt="8"/>
      <dgm:spPr/>
      <dgm:t>
        <a:bodyPr/>
        <a:lstStyle/>
        <a:p>
          <a:endParaRPr lang="en-IN"/>
        </a:p>
      </dgm:t>
    </dgm:pt>
    <dgm:pt modelId="{38393FBF-5AE0-41CD-ABE6-CA558CF21070}" type="pres">
      <dgm:prSet presAssocID="{1EEBB8AA-A9BB-40A8-94D6-962F76952390}" presName="node" presStyleLbl="node1" presStyleIdx="4" presStyleCnt="8" custScaleX="132129" custScaleY="121248">
        <dgm:presLayoutVars>
          <dgm:bulletEnabled val="1"/>
        </dgm:presLayoutVars>
      </dgm:prSet>
      <dgm:spPr>
        <a:prstGeom prst="hexagon">
          <a:avLst/>
        </a:prstGeom>
      </dgm:spPr>
      <dgm:t>
        <a:bodyPr/>
        <a:lstStyle/>
        <a:p>
          <a:endParaRPr lang="en-IN"/>
        </a:p>
      </dgm:t>
    </dgm:pt>
    <dgm:pt modelId="{1A5015CE-7AFA-4C98-ACF5-27DD09B48B3B}" type="pres">
      <dgm:prSet presAssocID="{1EEBB8AA-A9BB-40A8-94D6-962F76952390}" presName="dummy" presStyleCnt="0"/>
      <dgm:spPr/>
    </dgm:pt>
    <dgm:pt modelId="{124F181F-B213-4CFB-B9B5-B89CA72E36A6}" type="pres">
      <dgm:prSet presAssocID="{651D8CC3-3976-4206-979D-74B29FF2E947}" presName="sibTrans" presStyleLbl="sibTrans2D1" presStyleIdx="4" presStyleCnt="8"/>
      <dgm:spPr/>
      <dgm:t>
        <a:bodyPr/>
        <a:lstStyle/>
        <a:p>
          <a:endParaRPr lang="en-IN"/>
        </a:p>
      </dgm:t>
    </dgm:pt>
    <dgm:pt modelId="{7F7E30F5-BEE6-4853-B4F4-C9128D96A354}" type="pres">
      <dgm:prSet presAssocID="{80AAFF21-A50A-40A6-AB67-90EC54B98FBB}" presName="node" presStyleLbl="node1" presStyleIdx="5" presStyleCnt="8" custScaleX="132129" custScaleY="121248">
        <dgm:presLayoutVars>
          <dgm:bulletEnabled val="1"/>
        </dgm:presLayoutVars>
      </dgm:prSet>
      <dgm:spPr>
        <a:prstGeom prst="hexagon">
          <a:avLst/>
        </a:prstGeom>
      </dgm:spPr>
      <dgm:t>
        <a:bodyPr/>
        <a:lstStyle/>
        <a:p>
          <a:endParaRPr lang="en-IN"/>
        </a:p>
      </dgm:t>
    </dgm:pt>
    <dgm:pt modelId="{FA0F297C-BFEE-4B17-8D15-A75EAA170930}" type="pres">
      <dgm:prSet presAssocID="{80AAFF21-A50A-40A6-AB67-90EC54B98FBB}" presName="dummy" presStyleCnt="0"/>
      <dgm:spPr/>
    </dgm:pt>
    <dgm:pt modelId="{7187B49F-C13F-4119-96E6-7E1AA15270E6}" type="pres">
      <dgm:prSet presAssocID="{AF6A772A-E3A3-48F6-A7CA-1F6FA582B11F}" presName="sibTrans" presStyleLbl="sibTrans2D1" presStyleIdx="5" presStyleCnt="8"/>
      <dgm:spPr/>
      <dgm:t>
        <a:bodyPr/>
        <a:lstStyle/>
        <a:p>
          <a:endParaRPr lang="en-IN"/>
        </a:p>
      </dgm:t>
    </dgm:pt>
    <dgm:pt modelId="{1601DCFD-5BEC-4277-A3B1-147E4B6DC4DE}" type="pres">
      <dgm:prSet presAssocID="{2AF11330-8595-4B31-ADE3-A21E81592879}" presName="node" presStyleLbl="node1" presStyleIdx="6" presStyleCnt="8" custScaleX="132129" custScaleY="121248">
        <dgm:presLayoutVars>
          <dgm:bulletEnabled val="1"/>
        </dgm:presLayoutVars>
      </dgm:prSet>
      <dgm:spPr>
        <a:prstGeom prst="hexagon">
          <a:avLst/>
        </a:prstGeom>
      </dgm:spPr>
      <dgm:t>
        <a:bodyPr/>
        <a:lstStyle/>
        <a:p>
          <a:endParaRPr lang="en-IN"/>
        </a:p>
      </dgm:t>
    </dgm:pt>
    <dgm:pt modelId="{2F904804-EE8F-4583-8D93-ED106455A889}" type="pres">
      <dgm:prSet presAssocID="{2AF11330-8595-4B31-ADE3-A21E81592879}" presName="dummy" presStyleCnt="0"/>
      <dgm:spPr/>
    </dgm:pt>
    <dgm:pt modelId="{8F4D0708-04D4-4B71-B506-51E82345EBCF}" type="pres">
      <dgm:prSet presAssocID="{82034943-74B9-4268-9A25-B82F92E1A3DF}" presName="sibTrans" presStyleLbl="sibTrans2D1" presStyleIdx="6" presStyleCnt="8"/>
      <dgm:spPr/>
      <dgm:t>
        <a:bodyPr/>
        <a:lstStyle/>
        <a:p>
          <a:endParaRPr lang="en-IN"/>
        </a:p>
      </dgm:t>
    </dgm:pt>
    <dgm:pt modelId="{19C6B6EC-E475-43B0-BCC6-45A9C2722DA9}" type="pres">
      <dgm:prSet presAssocID="{A5DF2DDE-5562-4365-81E0-DA302FA88CD2}" presName="node" presStyleLbl="node1" presStyleIdx="7" presStyleCnt="8" custScaleX="132129" custScaleY="121248">
        <dgm:presLayoutVars>
          <dgm:bulletEnabled val="1"/>
        </dgm:presLayoutVars>
      </dgm:prSet>
      <dgm:spPr>
        <a:prstGeom prst="hexagon">
          <a:avLst/>
        </a:prstGeom>
      </dgm:spPr>
      <dgm:t>
        <a:bodyPr/>
        <a:lstStyle/>
        <a:p>
          <a:endParaRPr lang="en-IN"/>
        </a:p>
      </dgm:t>
    </dgm:pt>
    <dgm:pt modelId="{D769E589-02F0-4BE4-9867-6D26890EB676}" type="pres">
      <dgm:prSet presAssocID="{A5DF2DDE-5562-4365-81E0-DA302FA88CD2}" presName="dummy" presStyleCnt="0"/>
      <dgm:spPr/>
    </dgm:pt>
    <dgm:pt modelId="{DB58A8D7-7EFF-4BD8-9A43-D5CF59E5E839}" type="pres">
      <dgm:prSet presAssocID="{0ABFB7A4-F2FD-46B6-966D-BB373030DD19}" presName="sibTrans" presStyleLbl="sibTrans2D1" presStyleIdx="7" presStyleCnt="8"/>
      <dgm:spPr/>
      <dgm:t>
        <a:bodyPr/>
        <a:lstStyle/>
        <a:p>
          <a:endParaRPr lang="en-IN"/>
        </a:p>
      </dgm:t>
    </dgm:pt>
  </dgm:ptLst>
  <dgm:cxnLst>
    <dgm:cxn modelId="{1406449F-B60B-47D0-A7EE-125C0A633849}" type="presOf" srcId="{80AAFF21-A50A-40A6-AB67-90EC54B98FBB}" destId="{7F7E30F5-BEE6-4853-B4F4-C9128D96A354}" srcOrd="0" destOrd="0" presId="urn:microsoft.com/office/officeart/2005/8/layout/radial6"/>
    <dgm:cxn modelId="{3E3EDC6B-661A-413C-97D1-086126766F73}" type="presOf" srcId="{981352B8-A667-4581-80D2-1EED94E7EBC1}" destId="{58C5D27F-54C9-4254-9E8E-F7E966B93041}" srcOrd="0" destOrd="0" presId="urn:microsoft.com/office/officeart/2005/8/layout/radial6"/>
    <dgm:cxn modelId="{73EDF9E7-7AE0-4F8F-A5DF-0B24B2870D26}" type="presOf" srcId="{82034943-74B9-4268-9A25-B82F92E1A3DF}" destId="{8F4D0708-04D4-4B71-B506-51E82345EBCF}" srcOrd="0" destOrd="0" presId="urn:microsoft.com/office/officeart/2005/8/layout/radial6"/>
    <dgm:cxn modelId="{A2B00980-1C47-4987-9CCA-7C0F7434292E}" type="presOf" srcId="{A5DF2DDE-5562-4365-81E0-DA302FA88CD2}" destId="{19C6B6EC-E475-43B0-BCC6-45A9C2722DA9}" srcOrd="0" destOrd="0" presId="urn:microsoft.com/office/officeart/2005/8/layout/radial6"/>
    <dgm:cxn modelId="{482F331B-3275-46B2-B006-3C17CFEBBC37}" srcId="{9D8B2070-6992-42C8-8704-9ABCAD41BEEC}" destId="{761A66AB-E442-41B9-A692-78758C61803A}" srcOrd="1" destOrd="0" parTransId="{177B66C1-979E-4750-A9C0-4D12B51E4114}" sibTransId="{4E2E88F0-D212-4BDC-B02F-0AA53FF3672C}"/>
    <dgm:cxn modelId="{D1EA3753-AA20-46FA-AE21-67EC650FFFB9}" srcId="{578A63AB-A85A-45B7-AE91-3B1C22B27EE8}" destId="{2AF11330-8595-4B31-ADE3-A21E81592879}" srcOrd="6" destOrd="0" parTransId="{CF47DA04-65C6-4AE0-B0E6-EA9C3098B235}" sibTransId="{82034943-74B9-4268-9A25-B82F92E1A3DF}"/>
    <dgm:cxn modelId="{92D49C20-8EB9-4AA9-9445-38D14F7F05D1}" type="presOf" srcId="{578A63AB-A85A-45B7-AE91-3B1C22B27EE8}" destId="{E8AF5DAA-669D-447F-82EB-86142582E545}" srcOrd="0" destOrd="0" presId="urn:microsoft.com/office/officeart/2005/8/layout/radial6"/>
    <dgm:cxn modelId="{C5014ED3-D76B-4DB2-B96D-3C686B2B201E}" type="presOf" srcId="{E6CB1CF8-275B-4AFA-9A91-CC233BBA11FA}" destId="{20E07F17-5674-4F71-81F9-AAFE47385445}" srcOrd="0" destOrd="0" presId="urn:microsoft.com/office/officeart/2005/8/layout/radial6"/>
    <dgm:cxn modelId="{7EA163B2-C2B9-4DE8-9659-3E654FE29CD4}" type="presOf" srcId="{651D8CC3-3976-4206-979D-74B29FF2E947}" destId="{124F181F-B213-4CFB-B9B5-B89CA72E36A6}" srcOrd="0" destOrd="0" presId="urn:microsoft.com/office/officeart/2005/8/layout/radial6"/>
    <dgm:cxn modelId="{FEAE2C82-DBD0-423F-A945-D483205080CA}" type="presOf" srcId="{2AF11330-8595-4B31-ADE3-A21E81592879}" destId="{1601DCFD-5BEC-4277-A3B1-147E4B6DC4DE}" srcOrd="0" destOrd="0" presId="urn:microsoft.com/office/officeart/2005/8/layout/radial6"/>
    <dgm:cxn modelId="{62804CCA-4225-4DC4-805A-56F22303DF81}" srcId="{9D8B2070-6992-42C8-8704-9ABCAD41BEEC}" destId="{578A63AB-A85A-45B7-AE91-3B1C22B27EE8}" srcOrd="0" destOrd="0" parTransId="{1E2427AD-0945-4D99-8BB9-10327C549792}" sibTransId="{5F45625B-DD29-4685-A499-7642D67108B6}"/>
    <dgm:cxn modelId="{DD4876EF-40D0-4604-A148-2241F973C21E}" type="presOf" srcId="{67CF73C0-5D66-4FF7-94F5-BC02046F08A3}" destId="{5E0E3FC1-A7E5-42AC-A633-9394D25DF5B9}" srcOrd="0" destOrd="0" presId="urn:microsoft.com/office/officeart/2005/8/layout/radial6"/>
    <dgm:cxn modelId="{F320BEB2-247B-40A1-B019-D7F2E6AFBD3D}" type="presOf" srcId="{AF6A772A-E3A3-48F6-A7CA-1F6FA582B11F}" destId="{7187B49F-C13F-4119-96E6-7E1AA15270E6}" srcOrd="0" destOrd="0" presId="urn:microsoft.com/office/officeart/2005/8/layout/radial6"/>
    <dgm:cxn modelId="{08EDA660-21D9-4B58-84F7-45428D5D5789}" type="presOf" srcId="{1EEBB8AA-A9BB-40A8-94D6-962F76952390}" destId="{38393FBF-5AE0-41CD-ABE6-CA558CF21070}" srcOrd="0" destOrd="0" presId="urn:microsoft.com/office/officeart/2005/8/layout/radial6"/>
    <dgm:cxn modelId="{83F229F9-3E92-4533-92EF-DE055CD953AC}" srcId="{578A63AB-A85A-45B7-AE91-3B1C22B27EE8}" destId="{5F07D1AA-0D2F-484C-92F3-2FAE4E5078A8}" srcOrd="2" destOrd="0" parTransId="{130BA18F-DC57-4577-A1C2-5A1CEBD82940}" sibTransId="{B5AD5AF2-788B-434A-B1FF-B8A2981612F8}"/>
    <dgm:cxn modelId="{6A0D6324-013C-4AEF-9DB1-0762BC3E8F4F}" type="presOf" srcId="{9D8B2070-6992-42C8-8704-9ABCAD41BEEC}" destId="{C2B3C55D-0432-48A6-BDB9-4789AC004256}" srcOrd="0" destOrd="0" presId="urn:microsoft.com/office/officeart/2005/8/layout/radial6"/>
    <dgm:cxn modelId="{F34205EA-D607-4C3F-B950-5BA6C09A2263}" type="presOf" srcId="{0ABFB7A4-F2FD-46B6-966D-BB373030DD19}" destId="{DB58A8D7-7EFF-4BD8-9A43-D5CF59E5E839}" srcOrd="0" destOrd="0" presId="urn:microsoft.com/office/officeart/2005/8/layout/radial6"/>
    <dgm:cxn modelId="{91BB0B2D-FA59-4108-B617-B3E8C7B48B3A}" type="presOf" srcId="{2ECE0FEC-B9E3-42F6-83AE-1438355C860C}" destId="{2E78B868-D1E6-4754-A775-91314D9B807B}" srcOrd="0" destOrd="0" presId="urn:microsoft.com/office/officeart/2005/8/layout/radial6"/>
    <dgm:cxn modelId="{B22ADA25-59BF-4D3E-8DD4-98DDE46AAF4B}" type="presOf" srcId="{288FEDAE-DA66-41AB-A400-AD1A0172411E}" destId="{FC911807-1C56-41DF-A60C-760A0E41686A}" srcOrd="0" destOrd="0" presId="urn:microsoft.com/office/officeart/2005/8/layout/radial6"/>
    <dgm:cxn modelId="{14179480-2995-478A-B577-7A61B1D7597B}" srcId="{578A63AB-A85A-45B7-AE91-3B1C22B27EE8}" destId="{1EEBB8AA-A9BB-40A8-94D6-962F76952390}" srcOrd="4" destOrd="0" parTransId="{3179207E-2BB8-4997-9323-CE92A6FA3E36}" sibTransId="{651D8CC3-3976-4206-979D-74B29FF2E947}"/>
    <dgm:cxn modelId="{F9178658-610F-418D-A8C6-7CC0B9AF1357}" type="presOf" srcId="{B5AD5AF2-788B-434A-B1FF-B8A2981612F8}" destId="{6D5D1166-63C7-4F31-AD93-A5BFC98FC47D}" srcOrd="0" destOrd="0" presId="urn:microsoft.com/office/officeart/2005/8/layout/radial6"/>
    <dgm:cxn modelId="{1D9EEEE9-EDA5-484E-B3F5-7AAFCFF3598C}" srcId="{578A63AB-A85A-45B7-AE91-3B1C22B27EE8}" destId="{A5DF2DDE-5562-4365-81E0-DA302FA88CD2}" srcOrd="7" destOrd="0" parTransId="{84F4BC96-864D-4CB2-B1F8-78FD9446CA78}" sibTransId="{0ABFB7A4-F2FD-46B6-966D-BB373030DD19}"/>
    <dgm:cxn modelId="{19BF3B2C-9D0C-47BB-93BF-45B058C2FE0C}" srcId="{578A63AB-A85A-45B7-AE91-3B1C22B27EE8}" destId="{67CF73C0-5D66-4FF7-94F5-BC02046F08A3}" srcOrd="0" destOrd="0" parTransId="{221D00DE-B548-44C3-9150-3523FFFEF516}" sibTransId="{E6CB1CF8-275B-4AFA-9A91-CC233BBA11FA}"/>
    <dgm:cxn modelId="{7D61AC22-4292-4C94-B22E-377D80424529}" srcId="{578A63AB-A85A-45B7-AE91-3B1C22B27EE8}" destId="{80AAFF21-A50A-40A6-AB67-90EC54B98FBB}" srcOrd="5" destOrd="0" parTransId="{76EAB96E-4541-4507-A0D5-87771E9FA522}" sibTransId="{AF6A772A-E3A3-48F6-A7CA-1F6FA582B11F}"/>
    <dgm:cxn modelId="{B9BC2B7D-667B-4D65-B2AF-D529820E8808}" type="presOf" srcId="{D017AE36-A6A3-4BB2-A1CC-1FB2EDBE7D51}" destId="{7FC11F04-666A-416F-8BDF-0B6F49D44BFE}" srcOrd="0" destOrd="0" presId="urn:microsoft.com/office/officeart/2005/8/layout/radial6"/>
    <dgm:cxn modelId="{81B97FC5-31D6-47D1-A200-F515049E4BB5}" type="presOf" srcId="{5F07D1AA-0D2F-484C-92F3-2FAE4E5078A8}" destId="{ED77F7D4-125E-4067-894B-004F79DCE22C}" srcOrd="0" destOrd="0" presId="urn:microsoft.com/office/officeart/2005/8/layout/radial6"/>
    <dgm:cxn modelId="{25C496B9-C3AC-4956-883C-918C47EC889E}" srcId="{578A63AB-A85A-45B7-AE91-3B1C22B27EE8}" destId="{2ECE0FEC-B9E3-42F6-83AE-1438355C860C}" srcOrd="1" destOrd="0" parTransId="{ECE3BA1D-8B08-4E4A-8EFB-76FC545906AB}" sibTransId="{288FEDAE-DA66-41AB-A400-AD1A0172411E}"/>
    <dgm:cxn modelId="{9318F992-E6B4-43B9-8DB0-5C08D24B6565}" srcId="{578A63AB-A85A-45B7-AE91-3B1C22B27EE8}" destId="{D017AE36-A6A3-4BB2-A1CC-1FB2EDBE7D51}" srcOrd="3" destOrd="0" parTransId="{F7ACD446-9638-439C-B3CF-DBFBEFC9B19E}" sibTransId="{981352B8-A667-4581-80D2-1EED94E7EBC1}"/>
    <dgm:cxn modelId="{087793AF-916A-435D-8320-FCE72D132CB2}" type="presParOf" srcId="{C2B3C55D-0432-48A6-BDB9-4789AC004256}" destId="{E8AF5DAA-669D-447F-82EB-86142582E545}" srcOrd="0" destOrd="0" presId="urn:microsoft.com/office/officeart/2005/8/layout/radial6"/>
    <dgm:cxn modelId="{1E3CCD85-36D7-41B2-85D5-7A7D90E76226}" type="presParOf" srcId="{C2B3C55D-0432-48A6-BDB9-4789AC004256}" destId="{5E0E3FC1-A7E5-42AC-A633-9394D25DF5B9}" srcOrd="1" destOrd="0" presId="urn:microsoft.com/office/officeart/2005/8/layout/radial6"/>
    <dgm:cxn modelId="{BC756897-98C7-45AC-B47F-1F887D3B6734}" type="presParOf" srcId="{C2B3C55D-0432-48A6-BDB9-4789AC004256}" destId="{6A9BD073-8134-4F55-8166-F45694152571}" srcOrd="2" destOrd="0" presId="urn:microsoft.com/office/officeart/2005/8/layout/radial6"/>
    <dgm:cxn modelId="{1F8FF667-29FE-40C7-A665-C9BCF70EC961}" type="presParOf" srcId="{C2B3C55D-0432-48A6-BDB9-4789AC004256}" destId="{20E07F17-5674-4F71-81F9-AAFE47385445}" srcOrd="3" destOrd="0" presId="urn:microsoft.com/office/officeart/2005/8/layout/radial6"/>
    <dgm:cxn modelId="{068EAA27-C067-4E69-B19B-3287B5080DE4}" type="presParOf" srcId="{C2B3C55D-0432-48A6-BDB9-4789AC004256}" destId="{2E78B868-D1E6-4754-A775-91314D9B807B}" srcOrd="4" destOrd="0" presId="urn:microsoft.com/office/officeart/2005/8/layout/radial6"/>
    <dgm:cxn modelId="{5F2B4310-9BC4-4870-A8A2-22094CE061A2}" type="presParOf" srcId="{C2B3C55D-0432-48A6-BDB9-4789AC004256}" destId="{875C08E8-BAD2-4421-9764-6C3962594824}" srcOrd="5" destOrd="0" presId="urn:microsoft.com/office/officeart/2005/8/layout/radial6"/>
    <dgm:cxn modelId="{5D150A83-5BBD-4A4C-815C-0A8B8B8A43EC}" type="presParOf" srcId="{C2B3C55D-0432-48A6-BDB9-4789AC004256}" destId="{FC911807-1C56-41DF-A60C-760A0E41686A}" srcOrd="6" destOrd="0" presId="urn:microsoft.com/office/officeart/2005/8/layout/radial6"/>
    <dgm:cxn modelId="{0A8B5F32-B281-4124-A01E-034E12CF1B91}" type="presParOf" srcId="{C2B3C55D-0432-48A6-BDB9-4789AC004256}" destId="{ED77F7D4-125E-4067-894B-004F79DCE22C}" srcOrd="7" destOrd="0" presId="urn:microsoft.com/office/officeart/2005/8/layout/radial6"/>
    <dgm:cxn modelId="{AB07A14F-8A45-49EB-B726-15B834BF2258}" type="presParOf" srcId="{C2B3C55D-0432-48A6-BDB9-4789AC004256}" destId="{96346C8A-6AE1-47CC-A2D4-33FAA735EB10}" srcOrd="8" destOrd="0" presId="urn:microsoft.com/office/officeart/2005/8/layout/radial6"/>
    <dgm:cxn modelId="{54101BD6-BE72-46B8-866F-CA9AC42877EB}" type="presParOf" srcId="{C2B3C55D-0432-48A6-BDB9-4789AC004256}" destId="{6D5D1166-63C7-4F31-AD93-A5BFC98FC47D}" srcOrd="9" destOrd="0" presId="urn:microsoft.com/office/officeart/2005/8/layout/radial6"/>
    <dgm:cxn modelId="{2F2A2AA8-43B7-4CBE-AA04-71C576405EF9}" type="presParOf" srcId="{C2B3C55D-0432-48A6-BDB9-4789AC004256}" destId="{7FC11F04-666A-416F-8BDF-0B6F49D44BFE}" srcOrd="10" destOrd="0" presId="urn:microsoft.com/office/officeart/2005/8/layout/radial6"/>
    <dgm:cxn modelId="{FB9776A7-2200-4DB5-A0E5-11600E5AA82E}" type="presParOf" srcId="{C2B3C55D-0432-48A6-BDB9-4789AC004256}" destId="{11743292-7F0C-4E12-AD77-258EEB5F03EE}" srcOrd="11" destOrd="0" presId="urn:microsoft.com/office/officeart/2005/8/layout/radial6"/>
    <dgm:cxn modelId="{6BB3637B-6C95-45E9-9D92-D9B93AEC4A0B}" type="presParOf" srcId="{C2B3C55D-0432-48A6-BDB9-4789AC004256}" destId="{58C5D27F-54C9-4254-9E8E-F7E966B93041}" srcOrd="12" destOrd="0" presId="urn:microsoft.com/office/officeart/2005/8/layout/radial6"/>
    <dgm:cxn modelId="{933B94B2-7D65-4126-A34C-95ABE0A746E0}" type="presParOf" srcId="{C2B3C55D-0432-48A6-BDB9-4789AC004256}" destId="{38393FBF-5AE0-41CD-ABE6-CA558CF21070}" srcOrd="13" destOrd="0" presId="urn:microsoft.com/office/officeart/2005/8/layout/radial6"/>
    <dgm:cxn modelId="{B7AB3568-4E7C-4FF9-A36B-A7F1ADA530D0}" type="presParOf" srcId="{C2B3C55D-0432-48A6-BDB9-4789AC004256}" destId="{1A5015CE-7AFA-4C98-ACF5-27DD09B48B3B}" srcOrd="14" destOrd="0" presId="urn:microsoft.com/office/officeart/2005/8/layout/radial6"/>
    <dgm:cxn modelId="{82197800-F1B2-44E2-8853-ACD312A0E4FD}" type="presParOf" srcId="{C2B3C55D-0432-48A6-BDB9-4789AC004256}" destId="{124F181F-B213-4CFB-B9B5-B89CA72E36A6}" srcOrd="15" destOrd="0" presId="urn:microsoft.com/office/officeart/2005/8/layout/radial6"/>
    <dgm:cxn modelId="{9E38B0FC-843B-480E-A911-C6A5586CA949}" type="presParOf" srcId="{C2B3C55D-0432-48A6-BDB9-4789AC004256}" destId="{7F7E30F5-BEE6-4853-B4F4-C9128D96A354}" srcOrd="16" destOrd="0" presId="urn:microsoft.com/office/officeart/2005/8/layout/radial6"/>
    <dgm:cxn modelId="{1A888DCE-CF3C-44F9-85D4-1CE3D53E3314}" type="presParOf" srcId="{C2B3C55D-0432-48A6-BDB9-4789AC004256}" destId="{FA0F297C-BFEE-4B17-8D15-A75EAA170930}" srcOrd="17" destOrd="0" presId="urn:microsoft.com/office/officeart/2005/8/layout/radial6"/>
    <dgm:cxn modelId="{C7E528DB-4463-4F1A-A4C7-6822B0C18308}" type="presParOf" srcId="{C2B3C55D-0432-48A6-BDB9-4789AC004256}" destId="{7187B49F-C13F-4119-96E6-7E1AA15270E6}" srcOrd="18" destOrd="0" presId="urn:microsoft.com/office/officeart/2005/8/layout/radial6"/>
    <dgm:cxn modelId="{147A320F-EAD0-49E7-860E-6E44DBD86A1C}" type="presParOf" srcId="{C2B3C55D-0432-48A6-BDB9-4789AC004256}" destId="{1601DCFD-5BEC-4277-A3B1-147E4B6DC4DE}" srcOrd="19" destOrd="0" presId="urn:microsoft.com/office/officeart/2005/8/layout/radial6"/>
    <dgm:cxn modelId="{6107AA51-C049-4004-BB4B-5F5513045711}" type="presParOf" srcId="{C2B3C55D-0432-48A6-BDB9-4789AC004256}" destId="{2F904804-EE8F-4583-8D93-ED106455A889}" srcOrd="20" destOrd="0" presId="urn:microsoft.com/office/officeart/2005/8/layout/radial6"/>
    <dgm:cxn modelId="{1CD6CD45-3C37-412C-88C2-DE92A1E89898}" type="presParOf" srcId="{C2B3C55D-0432-48A6-BDB9-4789AC004256}" destId="{8F4D0708-04D4-4B71-B506-51E82345EBCF}" srcOrd="21" destOrd="0" presId="urn:microsoft.com/office/officeart/2005/8/layout/radial6"/>
    <dgm:cxn modelId="{6EFBFC2D-6845-4696-A66B-0DEFDC37456D}" type="presParOf" srcId="{C2B3C55D-0432-48A6-BDB9-4789AC004256}" destId="{19C6B6EC-E475-43B0-BCC6-45A9C2722DA9}" srcOrd="22" destOrd="0" presId="urn:microsoft.com/office/officeart/2005/8/layout/radial6"/>
    <dgm:cxn modelId="{64FE2933-A707-4093-A8FF-2F137BBDD134}" type="presParOf" srcId="{C2B3C55D-0432-48A6-BDB9-4789AC004256}" destId="{D769E589-02F0-4BE4-9867-6D26890EB676}" srcOrd="23" destOrd="0" presId="urn:microsoft.com/office/officeart/2005/8/layout/radial6"/>
    <dgm:cxn modelId="{A325BBC2-390D-49C9-BD34-2827CDA78AF4}" type="presParOf" srcId="{C2B3C55D-0432-48A6-BDB9-4789AC004256}" destId="{DB58A8D7-7EFF-4BD8-9A43-D5CF59E5E839}" srcOrd="24"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CFD7-8CC2-4823-8838-23C6EE38314D}">
      <dsp:nvSpPr>
        <dsp:cNvPr id="0" name=""/>
        <dsp:cNvSpPr/>
      </dsp:nvSpPr>
      <dsp:spPr>
        <a:xfrm>
          <a:off x="7777708" y="2936550"/>
          <a:ext cx="1049058" cy="249628"/>
        </a:xfrm>
        <a:custGeom>
          <a:avLst/>
          <a:gdLst/>
          <a:ahLst/>
          <a:cxnLst/>
          <a:rect l="0" t="0" r="0" b="0"/>
          <a:pathLst>
            <a:path>
              <a:moveTo>
                <a:pt x="0" y="0"/>
              </a:moveTo>
              <a:lnTo>
                <a:pt x="0" y="170114"/>
              </a:lnTo>
              <a:lnTo>
                <a:pt x="1049058" y="170114"/>
              </a:lnTo>
              <a:lnTo>
                <a:pt x="1049058"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B6366-2B99-4039-ACA5-8178BAC8136E}">
      <dsp:nvSpPr>
        <dsp:cNvPr id="0" name=""/>
        <dsp:cNvSpPr/>
      </dsp:nvSpPr>
      <dsp:spPr>
        <a:xfrm>
          <a:off x="7731988" y="2936550"/>
          <a:ext cx="91440" cy="249628"/>
        </a:xfrm>
        <a:custGeom>
          <a:avLst/>
          <a:gdLst/>
          <a:ahLst/>
          <a:cxnLst/>
          <a:rect l="0" t="0" r="0" b="0"/>
          <a:pathLst>
            <a:path>
              <a:moveTo>
                <a:pt x="45720" y="0"/>
              </a:moveTo>
              <a:lnTo>
                <a:pt x="45720"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85AE31-F181-4328-94B4-37E0CDB9FCE5}">
      <dsp:nvSpPr>
        <dsp:cNvPr id="0" name=""/>
        <dsp:cNvSpPr/>
      </dsp:nvSpPr>
      <dsp:spPr>
        <a:xfrm>
          <a:off x="6728650" y="2936550"/>
          <a:ext cx="1049058" cy="249628"/>
        </a:xfrm>
        <a:custGeom>
          <a:avLst/>
          <a:gdLst/>
          <a:ahLst/>
          <a:cxnLst/>
          <a:rect l="0" t="0" r="0" b="0"/>
          <a:pathLst>
            <a:path>
              <a:moveTo>
                <a:pt x="1049058" y="0"/>
              </a:moveTo>
              <a:lnTo>
                <a:pt x="1049058" y="170114"/>
              </a:lnTo>
              <a:lnTo>
                <a:pt x="0" y="170114"/>
              </a:lnTo>
              <a:lnTo>
                <a:pt x="0"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FA5081-77D5-441C-86EC-8DA330C83DC8}">
      <dsp:nvSpPr>
        <dsp:cNvPr id="0" name=""/>
        <dsp:cNvSpPr/>
      </dsp:nvSpPr>
      <dsp:spPr>
        <a:xfrm>
          <a:off x="4630533" y="2141888"/>
          <a:ext cx="3147175" cy="249628"/>
        </a:xfrm>
        <a:custGeom>
          <a:avLst/>
          <a:gdLst/>
          <a:ahLst/>
          <a:cxnLst/>
          <a:rect l="0" t="0" r="0" b="0"/>
          <a:pathLst>
            <a:path>
              <a:moveTo>
                <a:pt x="0" y="0"/>
              </a:moveTo>
              <a:lnTo>
                <a:pt x="0" y="170114"/>
              </a:lnTo>
              <a:lnTo>
                <a:pt x="3147175" y="170114"/>
              </a:lnTo>
              <a:lnTo>
                <a:pt x="3147175" y="249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3DE6B6-232E-4CFB-9FE4-357808AC0769}">
      <dsp:nvSpPr>
        <dsp:cNvPr id="0" name=""/>
        <dsp:cNvSpPr/>
      </dsp:nvSpPr>
      <dsp:spPr>
        <a:xfrm>
          <a:off x="4630533" y="2936550"/>
          <a:ext cx="1049058" cy="249628"/>
        </a:xfrm>
        <a:custGeom>
          <a:avLst/>
          <a:gdLst/>
          <a:ahLst/>
          <a:cxnLst/>
          <a:rect l="0" t="0" r="0" b="0"/>
          <a:pathLst>
            <a:path>
              <a:moveTo>
                <a:pt x="0" y="0"/>
              </a:moveTo>
              <a:lnTo>
                <a:pt x="0" y="170114"/>
              </a:lnTo>
              <a:lnTo>
                <a:pt x="1049058" y="170114"/>
              </a:lnTo>
              <a:lnTo>
                <a:pt x="1049058"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FDCBF9-70CF-45FB-9DB7-43C925C3036B}">
      <dsp:nvSpPr>
        <dsp:cNvPr id="0" name=""/>
        <dsp:cNvSpPr/>
      </dsp:nvSpPr>
      <dsp:spPr>
        <a:xfrm>
          <a:off x="4584813" y="2936550"/>
          <a:ext cx="91440" cy="249628"/>
        </a:xfrm>
        <a:custGeom>
          <a:avLst/>
          <a:gdLst/>
          <a:ahLst/>
          <a:cxnLst/>
          <a:rect l="0" t="0" r="0" b="0"/>
          <a:pathLst>
            <a:path>
              <a:moveTo>
                <a:pt x="45720" y="0"/>
              </a:moveTo>
              <a:lnTo>
                <a:pt x="45720"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90EEF-07E5-4857-A22D-91637C38CA5E}">
      <dsp:nvSpPr>
        <dsp:cNvPr id="0" name=""/>
        <dsp:cNvSpPr/>
      </dsp:nvSpPr>
      <dsp:spPr>
        <a:xfrm>
          <a:off x="3581475" y="2936550"/>
          <a:ext cx="1049058" cy="249628"/>
        </a:xfrm>
        <a:custGeom>
          <a:avLst/>
          <a:gdLst/>
          <a:ahLst/>
          <a:cxnLst/>
          <a:rect l="0" t="0" r="0" b="0"/>
          <a:pathLst>
            <a:path>
              <a:moveTo>
                <a:pt x="1049058" y="0"/>
              </a:moveTo>
              <a:lnTo>
                <a:pt x="1049058" y="170114"/>
              </a:lnTo>
              <a:lnTo>
                <a:pt x="0" y="170114"/>
              </a:lnTo>
              <a:lnTo>
                <a:pt x="0"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1D695-3A0D-4FB9-BE45-256BC201F13D}">
      <dsp:nvSpPr>
        <dsp:cNvPr id="0" name=""/>
        <dsp:cNvSpPr/>
      </dsp:nvSpPr>
      <dsp:spPr>
        <a:xfrm>
          <a:off x="4584813" y="2141888"/>
          <a:ext cx="91440" cy="249628"/>
        </a:xfrm>
        <a:custGeom>
          <a:avLst/>
          <a:gdLst/>
          <a:ahLst/>
          <a:cxnLst/>
          <a:rect l="0" t="0" r="0" b="0"/>
          <a:pathLst>
            <a:path>
              <a:moveTo>
                <a:pt x="45720" y="0"/>
              </a:moveTo>
              <a:lnTo>
                <a:pt x="45720" y="249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C10613-C4E7-4AA8-8625-8CA89F5DD7DC}">
      <dsp:nvSpPr>
        <dsp:cNvPr id="0" name=""/>
        <dsp:cNvSpPr/>
      </dsp:nvSpPr>
      <dsp:spPr>
        <a:xfrm>
          <a:off x="1483358" y="2936550"/>
          <a:ext cx="1049058" cy="249628"/>
        </a:xfrm>
        <a:custGeom>
          <a:avLst/>
          <a:gdLst/>
          <a:ahLst/>
          <a:cxnLst/>
          <a:rect l="0" t="0" r="0" b="0"/>
          <a:pathLst>
            <a:path>
              <a:moveTo>
                <a:pt x="0" y="0"/>
              </a:moveTo>
              <a:lnTo>
                <a:pt x="0" y="170114"/>
              </a:lnTo>
              <a:lnTo>
                <a:pt x="1049058" y="170114"/>
              </a:lnTo>
              <a:lnTo>
                <a:pt x="1049058"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1F241-B6E9-478F-8A88-8637B5B2C278}">
      <dsp:nvSpPr>
        <dsp:cNvPr id="0" name=""/>
        <dsp:cNvSpPr/>
      </dsp:nvSpPr>
      <dsp:spPr>
        <a:xfrm>
          <a:off x="1437638" y="2936550"/>
          <a:ext cx="91440" cy="249628"/>
        </a:xfrm>
        <a:custGeom>
          <a:avLst/>
          <a:gdLst/>
          <a:ahLst/>
          <a:cxnLst/>
          <a:rect l="0" t="0" r="0" b="0"/>
          <a:pathLst>
            <a:path>
              <a:moveTo>
                <a:pt x="45720" y="0"/>
              </a:moveTo>
              <a:lnTo>
                <a:pt x="45720"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C454A-AB27-4037-B8AF-688CDCAE1AB2}">
      <dsp:nvSpPr>
        <dsp:cNvPr id="0" name=""/>
        <dsp:cNvSpPr/>
      </dsp:nvSpPr>
      <dsp:spPr>
        <a:xfrm>
          <a:off x="434299" y="2936550"/>
          <a:ext cx="1049058" cy="249628"/>
        </a:xfrm>
        <a:custGeom>
          <a:avLst/>
          <a:gdLst/>
          <a:ahLst/>
          <a:cxnLst/>
          <a:rect l="0" t="0" r="0" b="0"/>
          <a:pathLst>
            <a:path>
              <a:moveTo>
                <a:pt x="1049058" y="0"/>
              </a:moveTo>
              <a:lnTo>
                <a:pt x="1049058" y="170114"/>
              </a:lnTo>
              <a:lnTo>
                <a:pt x="0" y="170114"/>
              </a:lnTo>
              <a:lnTo>
                <a:pt x="0" y="249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AAD2EE-2B3F-4D46-A9BD-05F795671028}">
      <dsp:nvSpPr>
        <dsp:cNvPr id="0" name=""/>
        <dsp:cNvSpPr/>
      </dsp:nvSpPr>
      <dsp:spPr>
        <a:xfrm>
          <a:off x="1483358" y="2141888"/>
          <a:ext cx="3147175" cy="249628"/>
        </a:xfrm>
        <a:custGeom>
          <a:avLst/>
          <a:gdLst/>
          <a:ahLst/>
          <a:cxnLst/>
          <a:rect l="0" t="0" r="0" b="0"/>
          <a:pathLst>
            <a:path>
              <a:moveTo>
                <a:pt x="3147175" y="0"/>
              </a:moveTo>
              <a:lnTo>
                <a:pt x="3147175" y="170114"/>
              </a:lnTo>
              <a:lnTo>
                <a:pt x="0" y="170114"/>
              </a:lnTo>
              <a:lnTo>
                <a:pt x="0" y="249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3CC472-F66F-4AE6-A691-482905355E1F}">
      <dsp:nvSpPr>
        <dsp:cNvPr id="0" name=""/>
        <dsp:cNvSpPr/>
      </dsp:nvSpPr>
      <dsp:spPr>
        <a:xfrm>
          <a:off x="4201373" y="1596854"/>
          <a:ext cx="858320" cy="545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6226F-AAFC-4BB2-A4AA-8B3159E4CA10}">
      <dsp:nvSpPr>
        <dsp:cNvPr id="0" name=""/>
        <dsp:cNvSpPr/>
      </dsp:nvSpPr>
      <dsp:spPr>
        <a:xfrm>
          <a:off x="4296742" y="1687455"/>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Super Administrator</a:t>
          </a:r>
        </a:p>
      </dsp:txBody>
      <dsp:txXfrm>
        <a:off x="4312705" y="1703418"/>
        <a:ext cx="826394" cy="513107"/>
      </dsp:txXfrm>
    </dsp:sp>
    <dsp:sp modelId="{5A0C49F3-8BDC-4996-8234-D76CC34E6C63}">
      <dsp:nvSpPr>
        <dsp:cNvPr id="0" name=""/>
        <dsp:cNvSpPr/>
      </dsp:nvSpPr>
      <dsp:spPr>
        <a:xfrm>
          <a:off x="1054198" y="2391516"/>
          <a:ext cx="858320" cy="5450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53432-80E3-44BF-9ABF-13FE45099A7F}">
      <dsp:nvSpPr>
        <dsp:cNvPr id="0" name=""/>
        <dsp:cNvSpPr/>
      </dsp:nvSpPr>
      <dsp:spPr>
        <a:xfrm>
          <a:off x="1149566" y="2482116"/>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Administrator 1</a:t>
          </a:r>
        </a:p>
      </dsp:txBody>
      <dsp:txXfrm>
        <a:off x="1165529" y="2498079"/>
        <a:ext cx="826394" cy="513107"/>
      </dsp:txXfrm>
    </dsp:sp>
    <dsp:sp modelId="{C10A9757-3720-479C-BD2B-29633780AF82}">
      <dsp:nvSpPr>
        <dsp:cNvPr id="0" name=""/>
        <dsp:cNvSpPr/>
      </dsp:nvSpPr>
      <dsp:spPr>
        <a:xfrm>
          <a:off x="5139"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988A2-0873-436C-9C8C-69DABBAB7105}">
      <dsp:nvSpPr>
        <dsp:cNvPr id="0" name=""/>
        <dsp:cNvSpPr/>
      </dsp:nvSpPr>
      <dsp:spPr>
        <a:xfrm>
          <a:off x="100508"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1</a:t>
          </a:r>
        </a:p>
      </dsp:txBody>
      <dsp:txXfrm>
        <a:off x="116471" y="3292741"/>
        <a:ext cx="826394" cy="513107"/>
      </dsp:txXfrm>
    </dsp:sp>
    <dsp:sp modelId="{1FE0DC0D-95BF-44E7-860A-BBD6220033E6}">
      <dsp:nvSpPr>
        <dsp:cNvPr id="0" name=""/>
        <dsp:cNvSpPr/>
      </dsp:nvSpPr>
      <dsp:spPr>
        <a:xfrm>
          <a:off x="1054198"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2CD43C-60DC-4FE1-B204-887A3EF02954}">
      <dsp:nvSpPr>
        <dsp:cNvPr id="0" name=""/>
        <dsp:cNvSpPr/>
      </dsp:nvSpPr>
      <dsp:spPr>
        <a:xfrm>
          <a:off x="1149566"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2</a:t>
          </a:r>
        </a:p>
      </dsp:txBody>
      <dsp:txXfrm>
        <a:off x="1165529" y="3292741"/>
        <a:ext cx="826394" cy="513107"/>
      </dsp:txXfrm>
    </dsp:sp>
    <dsp:sp modelId="{1439FBFF-9398-4C67-B172-394D79E7CD24}">
      <dsp:nvSpPr>
        <dsp:cNvPr id="0" name=""/>
        <dsp:cNvSpPr/>
      </dsp:nvSpPr>
      <dsp:spPr>
        <a:xfrm>
          <a:off x="2103256"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2A58C-4353-4110-A10E-9C3AB77A53BF}">
      <dsp:nvSpPr>
        <dsp:cNvPr id="0" name=""/>
        <dsp:cNvSpPr/>
      </dsp:nvSpPr>
      <dsp:spPr>
        <a:xfrm>
          <a:off x="2198625"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“N*”</a:t>
          </a:r>
        </a:p>
      </dsp:txBody>
      <dsp:txXfrm>
        <a:off x="2214588" y="3292741"/>
        <a:ext cx="826394" cy="513107"/>
      </dsp:txXfrm>
    </dsp:sp>
    <dsp:sp modelId="{51A399B7-84F0-43FF-8B92-E371565B441E}">
      <dsp:nvSpPr>
        <dsp:cNvPr id="0" name=""/>
        <dsp:cNvSpPr/>
      </dsp:nvSpPr>
      <dsp:spPr>
        <a:xfrm>
          <a:off x="4201373" y="2391516"/>
          <a:ext cx="858320" cy="5450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9D30A-9A60-4E84-8260-0C31CAD07445}">
      <dsp:nvSpPr>
        <dsp:cNvPr id="0" name=""/>
        <dsp:cNvSpPr/>
      </dsp:nvSpPr>
      <dsp:spPr>
        <a:xfrm>
          <a:off x="4296742" y="2482116"/>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Administrator 2</a:t>
          </a:r>
        </a:p>
      </dsp:txBody>
      <dsp:txXfrm>
        <a:off x="4312705" y="2498079"/>
        <a:ext cx="826394" cy="513107"/>
      </dsp:txXfrm>
    </dsp:sp>
    <dsp:sp modelId="{AC991841-8D83-47A4-AA4E-9D0DE27147DE}">
      <dsp:nvSpPr>
        <dsp:cNvPr id="0" name=""/>
        <dsp:cNvSpPr/>
      </dsp:nvSpPr>
      <dsp:spPr>
        <a:xfrm>
          <a:off x="3152314"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83CD1-4E6E-4B3B-9691-2103BA296F56}">
      <dsp:nvSpPr>
        <dsp:cNvPr id="0" name=""/>
        <dsp:cNvSpPr/>
      </dsp:nvSpPr>
      <dsp:spPr>
        <a:xfrm>
          <a:off x="3247683"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1</a:t>
          </a:r>
        </a:p>
      </dsp:txBody>
      <dsp:txXfrm>
        <a:off x="3263646" y="3292741"/>
        <a:ext cx="826394" cy="513107"/>
      </dsp:txXfrm>
    </dsp:sp>
    <dsp:sp modelId="{1E7E610F-DC37-4ACD-9258-1BF91BF2DDCD}">
      <dsp:nvSpPr>
        <dsp:cNvPr id="0" name=""/>
        <dsp:cNvSpPr/>
      </dsp:nvSpPr>
      <dsp:spPr>
        <a:xfrm>
          <a:off x="4201373"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50ED0-0D43-4224-A4A5-6D2DB70738A6}">
      <dsp:nvSpPr>
        <dsp:cNvPr id="0" name=""/>
        <dsp:cNvSpPr/>
      </dsp:nvSpPr>
      <dsp:spPr>
        <a:xfrm>
          <a:off x="4296742"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2</a:t>
          </a:r>
        </a:p>
      </dsp:txBody>
      <dsp:txXfrm>
        <a:off x="4312705" y="3292741"/>
        <a:ext cx="826394" cy="513107"/>
      </dsp:txXfrm>
    </dsp:sp>
    <dsp:sp modelId="{CD263D1B-155D-476D-B969-904BFC9697D4}">
      <dsp:nvSpPr>
        <dsp:cNvPr id="0" name=""/>
        <dsp:cNvSpPr/>
      </dsp:nvSpPr>
      <dsp:spPr>
        <a:xfrm>
          <a:off x="5250431"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1603D-6BD7-4EE5-8081-3E183A6BCE18}">
      <dsp:nvSpPr>
        <dsp:cNvPr id="0" name=""/>
        <dsp:cNvSpPr/>
      </dsp:nvSpPr>
      <dsp:spPr>
        <a:xfrm>
          <a:off x="5345800"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“N*”</a:t>
          </a:r>
        </a:p>
      </dsp:txBody>
      <dsp:txXfrm>
        <a:off x="5361763" y="3292741"/>
        <a:ext cx="826394" cy="513107"/>
      </dsp:txXfrm>
    </dsp:sp>
    <dsp:sp modelId="{EE3BF57E-5AA9-495B-9B47-EA466AC21483}">
      <dsp:nvSpPr>
        <dsp:cNvPr id="0" name=""/>
        <dsp:cNvSpPr/>
      </dsp:nvSpPr>
      <dsp:spPr>
        <a:xfrm>
          <a:off x="7348548" y="2391516"/>
          <a:ext cx="858320" cy="54503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B9105-CBD7-4FB0-AC54-26F5E91A8309}">
      <dsp:nvSpPr>
        <dsp:cNvPr id="0" name=""/>
        <dsp:cNvSpPr/>
      </dsp:nvSpPr>
      <dsp:spPr>
        <a:xfrm>
          <a:off x="7443917" y="2482116"/>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Administrator “N*”</a:t>
          </a:r>
        </a:p>
      </dsp:txBody>
      <dsp:txXfrm>
        <a:off x="7459880" y="2498079"/>
        <a:ext cx="826394" cy="513107"/>
      </dsp:txXfrm>
    </dsp:sp>
    <dsp:sp modelId="{6952EEFD-EF18-4B43-915B-D82333FF08CE}">
      <dsp:nvSpPr>
        <dsp:cNvPr id="0" name=""/>
        <dsp:cNvSpPr/>
      </dsp:nvSpPr>
      <dsp:spPr>
        <a:xfrm>
          <a:off x="6299490"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9DA72-CF08-4FCB-8D23-2F780FA51EB8}">
      <dsp:nvSpPr>
        <dsp:cNvPr id="0" name=""/>
        <dsp:cNvSpPr/>
      </dsp:nvSpPr>
      <dsp:spPr>
        <a:xfrm>
          <a:off x="6394859"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1</a:t>
          </a:r>
        </a:p>
      </dsp:txBody>
      <dsp:txXfrm>
        <a:off x="6410822" y="3292741"/>
        <a:ext cx="826394" cy="513107"/>
      </dsp:txXfrm>
    </dsp:sp>
    <dsp:sp modelId="{F23F8BAD-7B1C-44FE-B243-3F030D800935}">
      <dsp:nvSpPr>
        <dsp:cNvPr id="0" name=""/>
        <dsp:cNvSpPr/>
      </dsp:nvSpPr>
      <dsp:spPr>
        <a:xfrm>
          <a:off x="7348548"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DB4DD-9B6C-4509-8E3E-2FA3F70FCF8A}">
      <dsp:nvSpPr>
        <dsp:cNvPr id="0" name=""/>
        <dsp:cNvSpPr/>
      </dsp:nvSpPr>
      <dsp:spPr>
        <a:xfrm>
          <a:off x="7443917"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2</a:t>
          </a:r>
        </a:p>
      </dsp:txBody>
      <dsp:txXfrm>
        <a:off x="7459880" y="3292741"/>
        <a:ext cx="826394" cy="513107"/>
      </dsp:txXfrm>
    </dsp:sp>
    <dsp:sp modelId="{C2B30EAB-79D6-46EE-9AD3-C70A704D8467}">
      <dsp:nvSpPr>
        <dsp:cNvPr id="0" name=""/>
        <dsp:cNvSpPr/>
      </dsp:nvSpPr>
      <dsp:spPr>
        <a:xfrm>
          <a:off x="8397606" y="3186178"/>
          <a:ext cx="858320" cy="54503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C5B0C-A571-4D5C-B375-93651DA1A9F1}">
      <dsp:nvSpPr>
        <dsp:cNvPr id="0" name=""/>
        <dsp:cNvSpPr/>
      </dsp:nvSpPr>
      <dsp:spPr>
        <a:xfrm>
          <a:off x="8492975" y="3276778"/>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Technician “N*”</a:t>
          </a:r>
        </a:p>
      </dsp:txBody>
      <dsp:txXfrm>
        <a:off x="8508938" y="3292741"/>
        <a:ext cx="826394" cy="513107"/>
      </dsp:txXfrm>
    </dsp:sp>
    <dsp:sp modelId="{77173BA0-0E0C-4417-A3EA-460DAED63677}">
      <dsp:nvSpPr>
        <dsp:cNvPr id="0" name=""/>
        <dsp:cNvSpPr/>
      </dsp:nvSpPr>
      <dsp:spPr>
        <a:xfrm>
          <a:off x="4190551" y="692851"/>
          <a:ext cx="858320" cy="54503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DBE26-B0BB-4978-BA55-D6C77BD1A276}">
      <dsp:nvSpPr>
        <dsp:cNvPr id="0" name=""/>
        <dsp:cNvSpPr/>
      </dsp:nvSpPr>
      <dsp:spPr>
        <a:xfrm>
          <a:off x="4285920" y="783451"/>
          <a:ext cx="858320" cy="545033"/>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n-IN" sz="950" kern="1200" dirty="0">
              <a:latin typeface="Segoe UI" panose="020B0502040204020203" pitchFamily="34" charset="0"/>
              <a:cs typeface="Segoe UI" panose="020B0502040204020203" pitchFamily="34" charset="0"/>
            </a:rPr>
            <a:t>Owner</a:t>
          </a:r>
        </a:p>
      </dsp:txBody>
      <dsp:txXfrm>
        <a:off x="4301883" y="799414"/>
        <a:ext cx="826394" cy="513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B5121-6D0F-4451-8080-AE4D49ED0588}"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13E4C-7C11-463A-85E7-5B057D9D022E}" type="slidenum">
              <a:rPr lang="en-US" smtClean="0"/>
              <a:t>‹#›</a:t>
            </a:fld>
            <a:endParaRPr lang="en-US"/>
          </a:p>
        </p:txBody>
      </p:sp>
    </p:spTree>
    <p:extLst>
      <p:ext uri="{BB962C8B-B14F-4D97-AF65-F5344CB8AC3E}">
        <p14:creationId xmlns:p14="http://schemas.microsoft.com/office/powerpoint/2010/main" val="317521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3</a:t>
            </a:fld>
            <a:endParaRPr lang="en-US"/>
          </a:p>
        </p:txBody>
      </p:sp>
    </p:spTree>
    <p:extLst>
      <p:ext uri="{BB962C8B-B14F-4D97-AF65-F5344CB8AC3E}">
        <p14:creationId xmlns:p14="http://schemas.microsoft.com/office/powerpoint/2010/main" val="328188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4</a:t>
            </a:fld>
            <a:endParaRPr lang="en-US"/>
          </a:p>
        </p:txBody>
      </p:sp>
    </p:spTree>
    <p:extLst>
      <p:ext uri="{BB962C8B-B14F-4D97-AF65-F5344CB8AC3E}">
        <p14:creationId xmlns:p14="http://schemas.microsoft.com/office/powerpoint/2010/main" val="261856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5</a:t>
            </a:fld>
            <a:endParaRPr lang="en-US"/>
          </a:p>
        </p:txBody>
      </p:sp>
    </p:spTree>
    <p:extLst>
      <p:ext uri="{BB962C8B-B14F-4D97-AF65-F5344CB8AC3E}">
        <p14:creationId xmlns:p14="http://schemas.microsoft.com/office/powerpoint/2010/main" val="139951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6</a:t>
            </a:fld>
            <a:endParaRPr lang="en-US"/>
          </a:p>
        </p:txBody>
      </p:sp>
    </p:spTree>
    <p:extLst>
      <p:ext uri="{BB962C8B-B14F-4D97-AF65-F5344CB8AC3E}">
        <p14:creationId xmlns:p14="http://schemas.microsoft.com/office/powerpoint/2010/main" val="167325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7</a:t>
            </a:fld>
            <a:endParaRPr lang="en-US"/>
          </a:p>
        </p:txBody>
      </p:sp>
    </p:spTree>
    <p:extLst>
      <p:ext uri="{BB962C8B-B14F-4D97-AF65-F5344CB8AC3E}">
        <p14:creationId xmlns:p14="http://schemas.microsoft.com/office/powerpoint/2010/main" val="229349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8</a:t>
            </a:fld>
            <a:endParaRPr lang="en-US"/>
          </a:p>
        </p:txBody>
      </p:sp>
    </p:spTree>
    <p:extLst>
      <p:ext uri="{BB962C8B-B14F-4D97-AF65-F5344CB8AC3E}">
        <p14:creationId xmlns:p14="http://schemas.microsoft.com/office/powerpoint/2010/main" val="203549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9</a:t>
            </a:fld>
            <a:endParaRPr lang="en-US"/>
          </a:p>
        </p:txBody>
      </p:sp>
    </p:spTree>
    <p:extLst>
      <p:ext uri="{BB962C8B-B14F-4D97-AF65-F5344CB8AC3E}">
        <p14:creationId xmlns:p14="http://schemas.microsoft.com/office/powerpoint/2010/main" val="401537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10</a:t>
            </a:fld>
            <a:endParaRPr lang="en-US"/>
          </a:p>
        </p:txBody>
      </p:sp>
    </p:spTree>
    <p:extLst>
      <p:ext uri="{BB962C8B-B14F-4D97-AF65-F5344CB8AC3E}">
        <p14:creationId xmlns:p14="http://schemas.microsoft.com/office/powerpoint/2010/main" val="275638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13E4C-7C11-463A-85E7-5B057D9D022E}" type="slidenum">
              <a:rPr lang="en-US" smtClean="0"/>
              <a:t>12</a:t>
            </a:fld>
            <a:endParaRPr lang="en-US"/>
          </a:p>
        </p:txBody>
      </p:sp>
    </p:spTree>
    <p:extLst>
      <p:ext uri="{BB962C8B-B14F-4D97-AF65-F5344CB8AC3E}">
        <p14:creationId xmlns:p14="http://schemas.microsoft.com/office/powerpoint/2010/main" val="301580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069306-41B3-E16F-212F-BCDB438DF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16717EA-15FB-7633-B399-BB1C2EDB8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C9ADDAB-E9F7-9D78-70C5-2ED0CF5EA69D}"/>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5" name="Footer Placeholder 4">
            <a:extLst>
              <a:ext uri="{FF2B5EF4-FFF2-40B4-BE49-F238E27FC236}">
                <a16:creationId xmlns="" xmlns:a16="http://schemas.microsoft.com/office/drawing/2014/main" id="{261D9A89-7139-7D13-CAFF-995D0C440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DB773C-2C6D-4820-6710-964B58A112A4}"/>
              </a:ext>
            </a:extLst>
          </p:cNvPr>
          <p:cNvSpPr>
            <a:spLocks noGrp="1"/>
          </p:cNvSpPr>
          <p:nvPr>
            <p:ph type="sldNum" sz="quarter" idx="12"/>
          </p:nvPr>
        </p:nvSpPr>
        <p:spPr/>
        <p:txBody>
          <a:bodyPr/>
          <a:lstStyle/>
          <a:p>
            <a:fld id="{5DC47603-AEA8-43BA-9C2F-14B586BD249D}" type="slidenum">
              <a:rPr lang="en-US" smtClean="0"/>
              <a:t>‹#›</a:t>
            </a:fld>
            <a:endParaRPr lang="en-US"/>
          </a:p>
        </p:txBody>
      </p:sp>
      <p:sp>
        <p:nvSpPr>
          <p:cNvPr id="7" name="Rectangle 6">
            <a:extLst>
              <a:ext uri="{FF2B5EF4-FFF2-40B4-BE49-F238E27FC236}">
                <a16:creationId xmlns="" xmlns:a16="http://schemas.microsoft.com/office/drawing/2014/main" id="{3642C55F-F9EA-4744-61D5-B8CD5FCDCF1A}"/>
              </a:ext>
            </a:extLst>
          </p:cNvPr>
          <p:cNvSpPr/>
          <p:nvPr userDrawn="1"/>
        </p:nvSpPr>
        <p:spPr>
          <a:xfrm>
            <a:off x="898582" y="6707529"/>
            <a:ext cx="11293418" cy="150471"/>
          </a:xfrm>
          <a:prstGeom prst="rect">
            <a:avLst/>
          </a:prstGeom>
          <a:solidFill>
            <a:srgbClr val="87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D9C50D07-DD38-F7EA-BC9B-D7EBEFC3BDC2}"/>
              </a:ext>
            </a:extLst>
          </p:cNvPr>
          <p:cNvSpPr/>
          <p:nvPr userDrawn="1"/>
        </p:nvSpPr>
        <p:spPr>
          <a:xfrm>
            <a:off x="0" y="6707529"/>
            <a:ext cx="1678695" cy="150471"/>
          </a:xfrm>
          <a:prstGeom prst="rect">
            <a:avLst/>
          </a:prstGeom>
          <a:solidFill>
            <a:srgbClr val="D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7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FEB5FA-BBD5-4179-DBAF-2D213886EA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8E5DA01-E37D-AFFD-5DF0-8273FD07D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0F4136-912E-58D1-8E81-0D5C9BB83F25}"/>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5" name="Footer Placeholder 4">
            <a:extLst>
              <a:ext uri="{FF2B5EF4-FFF2-40B4-BE49-F238E27FC236}">
                <a16:creationId xmlns="" xmlns:a16="http://schemas.microsoft.com/office/drawing/2014/main" id="{49C1A259-002E-9D0D-FE22-60E7A6805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23DAE9-E80D-F2AD-B73B-E3DEC6B7D6B3}"/>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398620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76B1117-F512-DFC0-6F8F-54F1F69CA5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EBDCD0D-4537-E167-A835-02C2C8B33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DC70DF-A9B7-2BAE-619E-D2001136F4A6}"/>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5" name="Footer Placeholder 4">
            <a:extLst>
              <a:ext uri="{FF2B5EF4-FFF2-40B4-BE49-F238E27FC236}">
                <a16:creationId xmlns="" xmlns:a16="http://schemas.microsoft.com/office/drawing/2014/main" id="{70C72248-A7BE-9ED9-4085-80D698DD0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909344-95C3-4581-B68E-69F0494837F6}"/>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213267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0528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26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98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pic>
        <p:nvPicPr>
          <p:cNvPr id="1028" name="Picture 4">
            <a:extLst>
              <a:ext uri="{FF2B5EF4-FFF2-40B4-BE49-F238E27FC236}">
                <a16:creationId xmlns="" xmlns:a16="http://schemas.microsoft.com/office/drawing/2014/main" id="{E6416DDC-F56E-38B0-9A7B-F07D554EDC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3361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12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8660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36407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5370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35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78836FCA-05BA-EA2D-0E18-10BE30BA739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625"/>
          <a:stretch/>
        </p:blipFill>
        <p:spPr bwMode="auto">
          <a:xfrm flipH="1">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 xmlns:a16="http://schemas.microsoft.com/office/drawing/2014/main" id="{EF2D59FF-BD7C-2399-9E13-C0ED1D8F198C}"/>
              </a:ext>
            </a:extLst>
          </p:cNvPr>
          <p:cNvSpPr/>
          <p:nvPr userDrawn="1"/>
        </p:nvSpPr>
        <p:spPr>
          <a:xfrm>
            <a:off x="0" y="0"/>
            <a:ext cx="12192000" cy="6858000"/>
          </a:xfrm>
          <a:prstGeom prst="rect">
            <a:avLst/>
          </a:prstGeom>
          <a:gradFill>
            <a:gsLst>
              <a:gs pos="0">
                <a:schemeClr val="bg1">
                  <a:alpha val="76000"/>
                </a:schemeClr>
              </a:gs>
              <a:gs pos="100000">
                <a:srgbClr val="DFF5CE">
                  <a:alpha val="89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Single Corner Snipped 9">
            <a:extLst>
              <a:ext uri="{FF2B5EF4-FFF2-40B4-BE49-F238E27FC236}">
                <a16:creationId xmlns="" xmlns:a16="http://schemas.microsoft.com/office/drawing/2014/main" id="{AE22DEBC-85DD-0BBD-6962-266AE943E5F7}"/>
              </a:ext>
            </a:extLst>
          </p:cNvPr>
          <p:cNvSpPr/>
          <p:nvPr userDrawn="1"/>
        </p:nvSpPr>
        <p:spPr>
          <a:xfrm flipH="1">
            <a:off x="10255169" y="6237288"/>
            <a:ext cx="1936829" cy="620712"/>
          </a:xfrm>
          <a:prstGeom prst="snip1Rect">
            <a:avLst>
              <a:gd name="adj" fmla="val 38096"/>
            </a:avLst>
          </a:prstGeom>
          <a:solidFill>
            <a:srgbClr val="87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1E14604-A19C-0032-4725-85BEDED28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D7D82A3-2BBA-4F8A-6DCA-EF5438171A5A}"/>
              </a:ext>
            </a:extLst>
          </p:cNvPr>
          <p:cNvSpPr>
            <a:spLocks noGrp="1"/>
          </p:cNvSpPr>
          <p:nvPr>
            <p:ph idx="1"/>
          </p:nvPr>
        </p:nvSpPr>
        <p:spPr>
          <a:xfrm>
            <a:off x="334963" y="1527857"/>
            <a:ext cx="11522075" cy="45680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8BB25E98-4951-CF04-D5ED-074E6888F593}"/>
              </a:ext>
            </a:extLst>
          </p:cNvPr>
          <p:cNvSpPr>
            <a:spLocks noGrp="1"/>
          </p:cNvSpPr>
          <p:nvPr>
            <p:ph type="sldNum" sz="quarter" idx="12"/>
          </p:nvPr>
        </p:nvSpPr>
        <p:spPr>
          <a:xfrm>
            <a:off x="10693653" y="6356350"/>
            <a:ext cx="1163385" cy="365125"/>
          </a:xfrm>
        </p:spPr>
        <p:txBody>
          <a:bodyPr/>
          <a:lstStyle>
            <a:lvl1pPr>
              <a:defRPr sz="1600">
                <a:solidFill>
                  <a:schemeClr val="bg1"/>
                </a:solidFill>
                <a:latin typeface="Arial" panose="020B0604020202020204" pitchFamily="34" charset="0"/>
                <a:cs typeface="Arial" panose="020B0604020202020204" pitchFamily="34" charset="0"/>
              </a:defRPr>
            </a:lvl1pPr>
          </a:lstStyle>
          <a:p>
            <a:fld id="{5DC47603-AEA8-43BA-9C2F-14B586BD249D}" type="slidenum">
              <a:rPr lang="en-US" smtClean="0"/>
              <a:pPr/>
              <a:t>‹#›</a:t>
            </a:fld>
            <a:endParaRPr lang="en-US"/>
          </a:p>
        </p:txBody>
      </p:sp>
      <p:sp>
        <p:nvSpPr>
          <p:cNvPr id="19" name="Rectangle 18">
            <a:extLst>
              <a:ext uri="{FF2B5EF4-FFF2-40B4-BE49-F238E27FC236}">
                <a16:creationId xmlns="" xmlns:a16="http://schemas.microsoft.com/office/drawing/2014/main" id="{379BA5EA-D9C3-88C6-261F-C35D6214B99A}"/>
              </a:ext>
            </a:extLst>
          </p:cNvPr>
          <p:cNvSpPr/>
          <p:nvPr userDrawn="1"/>
        </p:nvSpPr>
        <p:spPr>
          <a:xfrm>
            <a:off x="0" y="6707529"/>
            <a:ext cx="10266744" cy="150471"/>
          </a:xfrm>
          <a:prstGeom prst="rect">
            <a:avLst/>
          </a:prstGeom>
          <a:solidFill>
            <a:srgbClr val="87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5CAC8402-E6E4-943C-F2E0-F6D03B050D82}"/>
              </a:ext>
            </a:extLst>
          </p:cNvPr>
          <p:cNvSpPr/>
          <p:nvPr userDrawn="1"/>
        </p:nvSpPr>
        <p:spPr>
          <a:xfrm>
            <a:off x="0" y="6707529"/>
            <a:ext cx="1678695" cy="150471"/>
          </a:xfrm>
          <a:prstGeom prst="rect">
            <a:avLst/>
          </a:prstGeom>
          <a:solidFill>
            <a:srgbClr val="D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52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 xmlns:a16="http://schemas.microsoft.com/office/drawing/2014/main" id="{A5626D23-6CC7-4600-833F-1D3C40A75C48}"/>
              </a:ext>
            </a:extLst>
          </p:cNvPr>
          <p:cNvSpPr>
            <a:spLocks noGrp="1"/>
          </p:cNvSpPr>
          <p:nvPr>
            <p:ph type="pic" sz="quarter" idx="65" hasCustomPrompt="1"/>
          </p:nvPr>
        </p:nvSpPr>
        <p:spPr>
          <a:xfrm>
            <a:off x="5164510" y="635634"/>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6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15204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 xmlns:a16="http://schemas.microsoft.com/office/drawing/2014/main" id="{FF0C7903-447C-47EA-9F0F-27FB0FA66D93}"/>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24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34457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 xmlns:a16="http://schemas.microsoft.com/office/drawing/2014/main" id="{FFA8E757-7AA1-46D7-830D-82A7BA139EC7}"/>
              </a:ext>
            </a:extLst>
          </p:cNvPr>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59885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18544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70749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Images &amp; Contents">
    <p:spTree>
      <p:nvGrpSpPr>
        <p:cNvPr id="1" name=""/>
        <p:cNvGrpSpPr/>
        <p:nvPr/>
      </p:nvGrpSpPr>
      <p:grpSpPr>
        <a:xfrm>
          <a:off x="0" y="0"/>
          <a:ext cx="0" cy="0"/>
          <a:chOff x="0" y="0"/>
          <a:chExt cx="0" cy="0"/>
        </a:xfrm>
      </p:grpSpPr>
      <p:sp>
        <p:nvSpPr>
          <p:cNvPr id="13" name="그림 개체 틀 12">
            <a:extLst>
              <a:ext uri="{FF2B5EF4-FFF2-40B4-BE49-F238E27FC236}">
                <a16:creationId xmlns="" xmlns:a16="http://schemas.microsoft.com/office/drawing/2014/main" id="{DCA9BD29-3335-49FC-8BD0-26E45751AC99}"/>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send to back</a:t>
            </a:r>
            <a:endParaRPr lang="ko-KR" altLang="en-US" dirty="0"/>
          </a:p>
        </p:txBody>
      </p:sp>
    </p:spTree>
    <p:extLst>
      <p:ext uri="{BB962C8B-B14F-4D97-AF65-F5344CB8AC3E}">
        <p14:creationId xmlns:p14="http://schemas.microsoft.com/office/powerpoint/2010/main" val="174080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544297" y="553701"/>
            <a:ext cx="3387405" cy="2808624"/>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8064908" y="3488723"/>
            <a:ext cx="3387405" cy="2808624"/>
          </a:xfrm>
          <a:prstGeom prst="rect">
            <a:avLst/>
          </a:prstGeom>
          <a:solidFill>
            <a:schemeClr val="bg1">
              <a:lumMod val="95000"/>
            </a:schemeClr>
          </a:solidFill>
          <a:ln w="3810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1">
            <a:extLst>
              <a:ext uri="{FF2B5EF4-FFF2-40B4-BE49-F238E27FC236}">
                <a16:creationId xmlns="" xmlns:a16="http://schemas.microsoft.com/office/drawing/2014/main" id="{D96107BE-A57B-43A2-8162-9CC825B80B47}"/>
              </a:ext>
            </a:extLst>
          </p:cNvPr>
          <p:cNvSpPr/>
          <p:nvPr userDrawn="1"/>
        </p:nvSpPr>
        <p:spPr>
          <a:xfrm>
            <a:off x="8064908" y="553701"/>
            <a:ext cx="3387405" cy="280831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8">
            <a:extLst>
              <a:ext uri="{FF2B5EF4-FFF2-40B4-BE49-F238E27FC236}">
                <a16:creationId xmlns="" xmlns:a16="http://schemas.microsoft.com/office/drawing/2014/main" id="{B278EEC4-D011-4897-80FB-FEE45D61C9CB}"/>
              </a:ext>
            </a:extLst>
          </p:cNvPr>
          <p:cNvSpPr/>
          <p:nvPr userDrawn="1"/>
        </p:nvSpPr>
        <p:spPr>
          <a:xfrm>
            <a:off x="4544297" y="3489035"/>
            <a:ext cx="3387405" cy="280831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36935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20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2" name="직사각형 1">
            <a:extLst>
              <a:ext uri="{FF2B5EF4-FFF2-40B4-BE49-F238E27FC236}">
                <a16:creationId xmlns=""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65668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75348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90409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4E396-49CA-CBFB-8EBA-4676A85A29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D32B7B4-1372-297C-51B8-AD5D42AE1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EBA9BCB-BFB6-A4C4-54B3-7E77227BFB49}"/>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5" name="Footer Placeholder 4">
            <a:extLst>
              <a:ext uri="{FF2B5EF4-FFF2-40B4-BE49-F238E27FC236}">
                <a16:creationId xmlns="" xmlns:a16="http://schemas.microsoft.com/office/drawing/2014/main" id="{C3A5D805-97C3-99F2-2E7A-21C1F666E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39980D-AB16-99A9-5865-A80031A8637B}"/>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20271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89B05C-C614-08AE-926A-5AEFEF951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C8E6116-1440-E956-7679-7290734E24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1E1F68B-2C1D-BB89-2B2C-DC16FF3728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A6C0DC6-924E-86AD-C500-FA3FF6BB367B}"/>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6" name="Footer Placeholder 5">
            <a:extLst>
              <a:ext uri="{FF2B5EF4-FFF2-40B4-BE49-F238E27FC236}">
                <a16:creationId xmlns="" xmlns:a16="http://schemas.microsoft.com/office/drawing/2014/main" id="{1CA1F3ED-366D-DAE9-7B25-FA7A0EFB7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C87EC7-84B9-B642-0F5A-8B425468E6DF}"/>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106223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FE7855-126F-D376-8427-708E270D84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29F1F-E781-B660-C9C6-6CC899AB0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27DA937-78C5-BB94-E7C4-4C6F7BC492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BAAF154-E343-98F2-EB13-C8683DEC3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3D359A4-0E80-0A2F-2C9C-57E35BE9B0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21A078E-83EE-718C-367E-EDA8009FECA6}"/>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8" name="Footer Placeholder 7">
            <a:extLst>
              <a:ext uri="{FF2B5EF4-FFF2-40B4-BE49-F238E27FC236}">
                <a16:creationId xmlns="" xmlns:a16="http://schemas.microsoft.com/office/drawing/2014/main" id="{11502323-41E6-B2FF-FF0A-450BE056E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9475016-FB77-977D-F88D-EF7FE50D644E}"/>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168027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4F7D0B-66A5-2E79-F4CF-7072BCC8E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08EFD46-EB23-64D5-40B0-62CF42E73C94}"/>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4" name="Footer Placeholder 3">
            <a:extLst>
              <a:ext uri="{FF2B5EF4-FFF2-40B4-BE49-F238E27FC236}">
                <a16:creationId xmlns="" xmlns:a16="http://schemas.microsoft.com/office/drawing/2014/main" id="{6516545E-D51F-57EA-B177-1D6FE9C5D9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5CE48CE-C463-C4D4-00BF-5B7C6C9C1EB5}"/>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160492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6E5C42B-B5B6-AC39-1B9E-58B014954D0D}"/>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3" name="Footer Placeholder 2">
            <a:extLst>
              <a:ext uri="{FF2B5EF4-FFF2-40B4-BE49-F238E27FC236}">
                <a16:creationId xmlns="" xmlns:a16="http://schemas.microsoft.com/office/drawing/2014/main" id="{5122B66C-107E-776F-9967-472B6F0DBB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1333DF0-64E9-3E96-3B78-D2842053FF1B}"/>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306282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605A01-1432-3D18-78BC-CC47792CE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CE8FC3A-FFFE-ACD2-20BD-EC2464A2F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42090DF-3F62-31A2-632C-17FE929A8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221B958-491E-D4B5-97D4-B380AD6078BC}"/>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6" name="Footer Placeholder 5">
            <a:extLst>
              <a:ext uri="{FF2B5EF4-FFF2-40B4-BE49-F238E27FC236}">
                <a16:creationId xmlns="" xmlns:a16="http://schemas.microsoft.com/office/drawing/2014/main" id="{54259CC0-8C3E-8145-9EA1-B6902DB81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DA348F2-E083-C9A9-79E3-54AE77829C04}"/>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267160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020E6-F3EB-740D-82D0-8F04D5A04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91E0A83-B81B-D28F-5DB9-08C48E5BB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4CB909F-E4DD-89E3-6CAF-D3BE5E2F2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F59350F-FF81-151C-3C7D-F915F2459B21}"/>
              </a:ext>
            </a:extLst>
          </p:cNvPr>
          <p:cNvSpPr>
            <a:spLocks noGrp="1"/>
          </p:cNvSpPr>
          <p:nvPr>
            <p:ph type="dt" sz="half" idx="10"/>
          </p:nvPr>
        </p:nvSpPr>
        <p:spPr/>
        <p:txBody>
          <a:bodyPr/>
          <a:lstStyle/>
          <a:p>
            <a:fld id="{3E3C616D-90F7-412F-BA76-485998FA961D}" type="datetimeFigureOut">
              <a:rPr lang="en-US" smtClean="0"/>
              <a:t>12/21/2023</a:t>
            </a:fld>
            <a:endParaRPr lang="en-US"/>
          </a:p>
        </p:txBody>
      </p:sp>
      <p:sp>
        <p:nvSpPr>
          <p:cNvPr id="6" name="Footer Placeholder 5">
            <a:extLst>
              <a:ext uri="{FF2B5EF4-FFF2-40B4-BE49-F238E27FC236}">
                <a16:creationId xmlns="" xmlns:a16="http://schemas.microsoft.com/office/drawing/2014/main" id="{909FC3BC-9EC4-1F77-B068-53B33861D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902B80-DA1F-5B68-CFF4-D815296E8140}"/>
              </a:ext>
            </a:extLst>
          </p:cNvPr>
          <p:cNvSpPr>
            <a:spLocks noGrp="1"/>
          </p:cNvSpPr>
          <p:nvPr>
            <p:ph type="sldNum" sz="quarter" idx="12"/>
          </p:nvPr>
        </p:nvSpPr>
        <p:spPr/>
        <p:txBody>
          <a:bodyPr/>
          <a:lstStyle/>
          <a:p>
            <a:fld id="{5DC47603-AEA8-43BA-9C2F-14B586BD249D}" type="slidenum">
              <a:rPr lang="en-US" smtClean="0"/>
              <a:t>‹#›</a:t>
            </a:fld>
            <a:endParaRPr lang="en-US"/>
          </a:p>
        </p:txBody>
      </p:sp>
    </p:spTree>
    <p:extLst>
      <p:ext uri="{BB962C8B-B14F-4D97-AF65-F5344CB8AC3E}">
        <p14:creationId xmlns:p14="http://schemas.microsoft.com/office/powerpoint/2010/main" val="291470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A892CF-6E86-953A-7675-3F23047974C9}"/>
              </a:ext>
            </a:extLst>
          </p:cNvPr>
          <p:cNvSpPr>
            <a:spLocks noGrp="1"/>
          </p:cNvSpPr>
          <p:nvPr>
            <p:ph type="title"/>
          </p:nvPr>
        </p:nvSpPr>
        <p:spPr>
          <a:xfrm>
            <a:off x="334963" y="333375"/>
            <a:ext cx="11522075" cy="9350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A32FF4E-C8D0-C400-55A2-9B8C3D7A8494}"/>
              </a:ext>
            </a:extLst>
          </p:cNvPr>
          <p:cNvSpPr>
            <a:spLocks noGrp="1"/>
          </p:cNvSpPr>
          <p:nvPr>
            <p:ph type="body" idx="1"/>
          </p:nvPr>
        </p:nvSpPr>
        <p:spPr>
          <a:xfrm>
            <a:off x="334963" y="1527857"/>
            <a:ext cx="11522075" cy="456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90A438-5A6D-97C8-88D1-FB750D765BF8}"/>
              </a:ext>
            </a:extLst>
          </p:cNvPr>
          <p:cNvSpPr>
            <a:spLocks noGrp="1"/>
          </p:cNvSpPr>
          <p:nvPr>
            <p:ph type="dt" sz="half" idx="2"/>
          </p:nvPr>
        </p:nvSpPr>
        <p:spPr>
          <a:xfrm>
            <a:off x="33496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C616D-90F7-412F-BA76-485998FA961D}" type="datetimeFigureOut">
              <a:rPr lang="en-US" smtClean="0"/>
              <a:t>12/21/2023</a:t>
            </a:fld>
            <a:endParaRPr lang="en-US"/>
          </a:p>
        </p:txBody>
      </p:sp>
      <p:sp>
        <p:nvSpPr>
          <p:cNvPr id="5" name="Footer Placeholder 4">
            <a:extLst>
              <a:ext uri="{FF2B5EF4-FFF2-40B4-BE49-F238E27FC236}">
                <a16:creationId xmlns="" xmlns:a16="http://schemas.microsoft.com/office/drawing/2014/main" id="{1944E209-FA53-0CF1-22CB-820CA9C9A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F354F95-7578-F4A0-0E5F-E82B4FE6DB5A}"/>
              </a:ext>
            </a:extLst>
          </p:cNvPr>
          <p:cNvSpPr>
            <a:spLocks noGrp="1"/>
          </p:cNvSpPr>
          <p:nvPr>
            <p:ph type="sldNum" sz="quarter" idx="4"/>
          </p:nvPr>
        </p:nvSpPr>
        <p:spPr>
          <a:xfrm>
            <a:off x="911383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47603-AEA8-43BA-9C2F-14B586BD249D}" type="slidenum">
              <a:rPr lang="en-US" smtClean="0"/>
              <a:t>‹#›</a:t>
            </a:fld>
            <a:endParaRPr lang="en-US"/>
          </a:p>
        </p:txBody>
      </p:sp>
      <p:grpSp>
        <p:nvGrpSpPr>
          <p:cNvPr id="18" name="Group 17">
            <a:extLst>
              <a:ext uri="{FF2B5EF4-FFF2-40B4-BE49-F238E27FC236}">
                <a16:creationId xmlns="" xmlns:a16="http://schemas.microsoft.com/office/drawing/2014/main" id="{25D9C7EB-B7CD-5A17-F3C7-F3F507915FE3}"/>
              </a:ext>
            </a:extLst>
          </p:cNvPr>
          <p:cNvGrpSpPr/>
          <p:nvPr userDrawn="1"/>
        </p:nvGrpSpPr>
        <p:grpSpPr>
          <a:xfrm>
            <a:off x="0" y="-706056"/>
            <a:ext cx="2013994" cy="555585"/>
            <a:chOff x="0" y="-555585"/>
            <a:chExt cx="2013994" cy="555585"/>
          </a:xfrm>
        </p:grpSpPr>
        <p:sp>
          <p:nvSpPr>
            <p:cNvPr id="16" name="Rectangle 15">
              <a:extLst>
                <a:ext uri="{FF2B5EF4-FFF2-40B4-BE49-F238E27FC236}">
                  <a16:creationId xmlns="" xmlns:a16="http://schemas.microsoft.com/office/drawing/2014/main" id="{DDC9DC46-056D-394F-A10D-E104FAA7C367}"/>
                </a:ext>
              </a:extLst>
            </p:cNvPr>
            <p:cNvSpPr/>
            <p:nvPr userDrawn="1"/>
          </p:nvSpPr>
          <p:spPr>
            <a:xfrm>
              <a:off x="0" y="-555585"/>
              <a:ext cx="2013994"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88E460F0-5DA3-AE28-1BE7-F7560ACFE8F5}"/>
                </a:ext>
              </a:extLst>
            </p:cNvPr>
            <p:cNvGrpSpPr/>
            <p:nvPr userDrawn="1"/>
          </p:nvGrpSpPr>
          <p:grpSpPr>
            <a:xfrm>
              <a:off x="168639" y="-445433"/>
              <a:ext cx="1676717" cy="335280"/>
              <a:chOff x="0" y="-436880"/>
              <a:chExt cx="1676717" cy="335280"/>
            </a:xfrm>
          </p:grpSpPr>
          <p:sp>
            <p:nvSpPr>
              <p:cNvPr id="11" name="Rectangle 10">
                <a:extLst>
                  <a:ext uri="{FF2B5EF4-FFF2-40B4-BE49-F238E27FC236}">
                    <a16:creationId xmlns="" xmlns:a16="http://schemas.microsoft.com/office/drawing/2014/main" id="{5AC40BDF-A257-2704-9161-CA91F8332314}"/>
                  </a:ext>
                </a:extLst>
              </p:cNvPr>
              <p:cNvSpPr/>
              <p:nvPr userDrawn="1"/>
            </p:nvSpPr>
            <p:spPr>
              <a:xfrm>
                <a:off x="0" y="-436880"/>
                <a:ext cx="335280" cy="335280"/>
              </a:xfrm>
              <a:prstGeom prst="rect">
                <a:avLst/>
              </a:prstGeom>
              <a:solidFill>
                <a:srgbClr val="87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49B7486-FF0D-195C-FDF4-2BFF237FA8A6}"/>
                  </a:ext>
                </a:extLst>
              </p:cNvPr>
              <p:cNvSpPr/>
              <p:nvPr userDrawn="1"/>
            </p:nvSpPr>
            <p:spPr>
              <a:xfrm>
                <a:off x="447146" y="-436880"/>
                <a:ext cx="335280" cy="335280"/>
              </a:xfrm>
              <a:prstGeom prst="rect">
                <a:avLst/>
              </a:prstGeom>
              <a:solidFill>
                <a:srgbClr val="D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A2E73145-E47A-A5F4-55A6-A853A876789E}"/>
                  </a:ext>
                </a:extLst>
              </p:cNvPr>
              <p:cNvSpPr/>
              <p:nvPr userDrawn="1"/>
            </p:nvSpPr>
            <p:spPr>
              <a:xfrm>
                <a:off x="894292" y="-436880"/>
                <a:ext cx="335280" cy="335280"/>
              </a:xfrm>
              <a:prstGeom prst="rect">
                <a:avLst/>
              </a:prstGeom>
              <a:solidFill>
                <a:srgbClr val="52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A43C401-A6DA-4169-27B9-9549E3241115}"/>
                  </a:ext>
                </a:extLst>
              </p:cNvPr>
              <p:cNvSpPr/>
              <p:nvPr userDrawn="1"/>
            </p:nvSpPr>
            <p:spPr>
              <a:xfrm>
                <a:off x="1341437" y="-436880"/>
                <a:ext cx="335280" cy="335280"/>
              </a:xfrm>
              <a:prstGeom prst="rect">
                <a:avLst/>
              </a:prstGeom>
              <a:solidFill>
                <a:srgbClr val="DE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1923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210" userDrawn="1">
          <p15:clr>
            <a:srgbClr val="F26B43"/>
          </p15:clr>
        </p15:guide>
        <p15:guide id="4" orient="horz" pos="799" userDrawn="1">
          <p15:clr>
            <a:srgbClr val="F26B43"/>
          </p15:clr>
        </p15:guide>
        <p15:guide id="5"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6630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2.svg"/><Relationship Id="rId5" Type="http://schemas.openxmlformats.org/officeDocument/2006/relationships/diagramData" Target="../diagrams/data2.xml"/><Relationship Id="rId10" Type="http://schemas.openxmlformats.org/officeDocument/2006/relationships/image" Target="../media/image21.png"/><Relationship Id="rId4" Type="http://schemas.openxmlformats.org/officeDocument/2006/relationships/image" Target="../media/image6.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2C2A4B8-0287-E137-3DA7-2F1FEB08DEA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29439"/>
            <a:ext cx="12192000" cy="6858000"/>
          </a:xfrm>
          <a:prstGeom prst="rect">
            <a:avLst/>
          </a:prstGeom>
        </p:spPr>
      </p:pic>
      <p:sp>
        <p:nvSpPr>
          <p:cNvPr id="4" name="Title 1">
            <a:extLst>
              <a:ext uri="{FF2B5EF4-FFF2-40B4-BE49-F238E27FC236}">
                <a16:creationId xmlns="" xmlns:a16="http://schemas.microsoft.com/office/drawing/2014/main" id="{609D498A-2D38-EF7D-5963-4BBA1183E21F}"/>
              </a:ext>
            </a:extLst>
          </p:cNvPr>
          <p:cNvSpPr txBox="1">
            <a:spLocks/>
          </p:cNvSpPr>
          <p:nvPr/>
        </p:nvSpPr>
        <p:spPr>
          <a:xfrm>
            <a:off x="1" y="2363868"/>
            <a:ext cx="12167060" cy="1474787"/>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i="1" dirty="0" err="1">
                <a:latin typeface="Arial" panose="020B0604020202020204" pitchFamily="34" charset="0"/>
                <a:cs typeface="Arial" panose="020B0604020202020204" pitchFamily="34" charset="0"/>
              </a:rPr>
              <a:t>Baashyaam</a:t>
            </a:r>
            <a:r>
              <a:rPr lang="en-US" sz="4800" b="1" i="1" dirty="0">
                <a:latin typeface="Arial" panose="020B0604020202020204" pitchFamily="34" charset="0"/>
                <a:cs typeface="Arial" panose="020B0604020202020204" pitchFamily="34" charset="0"/>
              </a:rPr>
              <a:t> Project Management Services</a:t>
            </a:r>
            <a:br>
              <a:rPr lang="en-US" sz="4800" b="1" i="1" dirty="0">
                <a:latin typeface="Arial" panose="020B0604020202020204" pitchFamily="34" charset="0"/>
                <a:cs typeface="Arial" panose="020B0604020202020204" pitchFamily="34" charset="0"/>
              </a:rPr>
            </a:br>
            <a:r>
              <a:rPr lang="en-US" sz="2200" b="1" i="1" dirty="0">
                <a:latin typeface="Arial" panose="020B0604020202020204" pitchFamily="34" charset="0"/>
                <a:cs typeface="Arial" panose="020B0604020202020204" pitchFamily="34" charset="0"/>
              </a:rPr>
              <a:t>			</a:t>
            </a:r>
            <a:r>
              <a:rPr lang="en-US" sz="2200" b="1" i="1" dirty="0">
                <a:solidFill>
                  <a:srgbClr val="002060"/>
                </a:solidFill>
                <a:latin typeface="Arial" panose="020B0604020202020204" pitchFamily="34" charset="0"/>
                <a:cs typeface="Arial" panose="020B0604020202020204" pitchFamily="34" charset="0"/>
              </a:rPr>
              <a:t>One click solution for all home maintenance </a:t>
            </a:r>
            <a:endParaRPr lang="en-US" sz="2200" i="1" dirty="0">
              <a:solidFill>
                <a:srgbClr val="002060"/>
              </a:solidFill>
              <a:latin typeface="Arial" panose="020B0604020202020204" pitchFamily="34" charset="0"/>
              <a:cs typeface="Arial" panose="020B0604020202020204" pitchFamily="34" charset="0"/>
            </a:endParaRPr>
          </a:p>
        </p:txBody>
      </p:sp>
      <p:pic>
        <p:nvPicPr>
          <p:cNvPr id="6" name="Picture 5" descr="A picture containing text, ax, clipart&#10;&#10;Description automatically generated">
            <a:extLst>
              <a:ext uri="{FF2B5EF4-FFF2-40B4-BE49-F238E27FC236}">
                <a16:creationId xmlns="" xmlns:a16="http://schemas.microsoft.com/office/drawing/2014/main" id="{CB26C452-1928-0165-C4D3-F29F05E88F1B}"/>
              </a:ext>
            </a:extLst>
          </p:cNvPr>
          <p:cNvPicPr>
            <a:picLocks noChangeAspect="1"/>
          </p:cNvPicPr>
          <p:nvPr/>
        </p:nvPicPr>
        <p:blipFill>
          <a:blip r:embed="rId3" cstate="print">
            <a:alphaModFix/>
            <a:extLst>
              <a:ext uri="{BEBA8EAE-BF5A-486C-A8C5-ECC9F3942E4B}">
                <a14:imgProps xmlns:a14="http://schemas.microsoft.com/office/drawing/2010/main">
                  <a14:imgLayer r:embed="rId4">
                    <a14:imgEffect>
                      <a14:saturation sat="81000"/>
                    </a14:imgEffect>
                    <a14:imgEffect>
                      <a14:brightnessContrast bright="-6000" contrast="-12000"/>
                    </a14:imgEffect>
                  </a14:imgLayer>
                </a14:imgProps>
              </a:ext>
              <a:ext uri="{28A0092B-C50C-407E-A947-70E740481C1C}">
                <a14:useLocalDpi xmlns:a14="http://schemas.microsoft.com/office/drawing/2010/main" val="0"/>
              </a:ext>
            </a:extLst>
          </a:blip>
          <a:stretch>
            <a:fillRect/>
          </a:stretch>
        </p:blipFill>
        <p:spPr>
          <a:xfrm>
            <a:off x="11445047" y="-21170"/>
            <a:ext cx="741752" cy="1080000"/>
          </a:xfrm>
          <a:prstGeom prst="rect">
            <a:avLst/>
          </a:prstGeom>
          <a:effectLst>
            <a:innerShdw blurRad="63500" dist="50800" dir="5400000">
              <a:prstClr val="black">
                <a:alpha val="50000"/>
              </a:prstClr>
            </a:innerShdw>
          </a:effectLst>
        </p:spPr>
      </p:pic>
      <p:pic>
        <p:nvPicPr>
          <p:cNvPr id="8" name="Picture 7">
            <a:extLst>
              <a:ext uri="{FF2B5EF4-FFF2-40B4-BE49-F238E27FC236}">
                <a16:creationId xmlns="" xmlns:a16="http://schemas.microsoft.com/office/drawing/2014/main" id="{A959CAEE-E44F-8FCC-40AA-4E46FF94E76C}"/>
              </a:ext>
            </a:extLst>
          </p:cNvPr>
          <p:cNvPicPr>
            <a:picLocks noChangeAspect="1"/>
          </p:cNvPicPr>
          <p:nvPr/>
        </p:nvPicPr>
        <p:blipFill>
          <a:blip r:embed="rId5"/>
          <a:stretch>
            <a:fillRect/>
          </a:stretch>
        </p:blipFill>
        <p:spPr>
          <a:xfrm>
            <a:off x="17978" y="-28436"/>
            <a:ext cx="2238375" cy="647700"/>
          </a:xfrm>
          <a:prstGeom prst="rect">
            <a:avLst/>
          </a:prstGeom>
        </p:spPr>
      </p:pic>
    </p:spTree>
    <p:extLst>
      <p:ext uri="{BB962C8B-B14F-4D97-AF65-F5344CB8AC3E}">
        <p14:creationId xmlns:p14="http://schemas.microsoft.com/office/powerpoint/2010/main" val="391936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Architecture</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0357" y="0"/>
            <a:ext cx="649991"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sp>
        <p:nvSpPr>
          <p:cNvPr id="2" name="Rounded Rectangle 38">
            <a:extLst>
              <a:ext uri="{FF2B5EF4-FFF2-40B4-BE49-F238E27FC236}">
                <a16:creationId xmlns="" xmlns:a16="http://schemas.microsoft.com/office/drawing/2014/main" id="{C2DB1DCF-285A-17D6-DDA6-7CF750277C64}"/>
              </a:ext>
            </a:extLst>
          </p:cNvPr>
          <p:cNvSpPr/>
          <p:nvPr/>
        </p:nvSpPr>
        <p:spPr>
          <a:xfrm>
            <a:off x="2578907" y="1089158"/>
            <a:ext cx="7148195" cy="1200150"/>
          </a:xfrm>
          <a:prstGeom prst="roundRect">
            <a:avLst/>
          </a:prstGeom>
          <a:solidFill>
            <a:srgbClr val="9BBB59">
              <a:lumMod val="60000"/>
              <a:lumOff val="40000"/>
            </a:srgb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3" name="Oval 12">
            <a:extLst>
              <a:ext uri="{FF2B5EF4-FFF2-40B4-BE49-F238E27FC236}">
                <a16:creationId xmlns="" xmlns:a16="http://schemas.microsoft.com/office/drawing/2014/main" id="{FDFAE6F0-9866-A769-D747-1E2B351448DF}"/>
              </a:ext>
            </a:extLst>
          </p:cNvPr>
          <p:cNvSpPr/>
          <p:nvPr/>
        </p:nvSpPr>
        <p:spPr>
          <a:xfrm>
            <a:off x="2807825" y="1233017"/>
            <a:ext cx="946785" cy="94678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a:ln>
                  <a:noFill/>
                </a:ln>
                <a:solidFill>
                  <a:prstClr val="black"/>
                </a:solidFill>
                <a:effectLst/>
                <a:uLnTx/>
                <a:uFillTx/>
                <a:latin typeface="Segoe UI" panose="020B0502040204020203" pitchFamily="34" charset="0"/>
                <a:ea typeface="Calibri"/>
                <a:cs typeface="Segoe UI" panose="020B0502040204020203" pitchFamily="34" charset="0"/>
              </a:rPr>
              <a:t>Android</a:t>
            </a: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17" name="Oval 16">
            <a:extLst>
              <a:ext uri="{FF2B5EF4-FFF2-40B4-BE49-F238E27FC236}">
                <a16:creationId xmlns="" xmlns:a16="http://schemas.microsoft.com/office/drawing/2014/main" id="{224A257E-898C-35ED-5A7E-42C9B02B6AB5}"/>
              </a:ext>
            </a:extLst>
          </p:cNvPr>
          <p:cNvSpPr/>
          <p:nvPr/>
        </p:nvSpPr>
        <p:spPr>
          <a:xfrm>
            <a:off x="3916376" y="1232032"/>
            <a:ext cx="935990" cy="93599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rPr>
              <a:t>iOS</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18" name="Oval 17">
            <a:extLst>
              <a:ext uri="{FF2B5EF4-FFF2-40B4-BE49-F238E27FC236}">
                <a16:creationId xmlns="" xmlns:a16="http://schemas.microsoft.com/office/drawing/2014/main" id="{2E127D9F-C4D3-364F-A8C0-7DD51D74BDF4}"/>
              </a:ext>
            </a:extLst>
          </p:cNvPr>
          <p:cNvSpPr/>
          <p:nvPr/>
        </p:nvSpPr>
        <p:spPr>
          <a:xfrm>
            <a:off x="5105129" y="1215838"/>
            <a:ext cx="1041400" cy="97917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rPr>
              <a:t>Web channels</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19" name="Oval 18">
            <a:extLst>
              <a:ext uri="{FF2B5EF4-FFF2-40B4-BE49-F238E27FC236}">
                <a16:creationId xmlns="" xmlns:a16="http://schemas.microsoft.com/office/drawing/2014/main" id="{E6396F3E-F5DB-AB5A-47EB-0CB5863C28F6}"/>
              </a:ext>
            </a:extLst>
          </p:cNvPr>
          <p:cNvSpPr/>
          <p:nvPr/>
        </p:nvSpPr>
        <p:spPr>
          <a:xfrm>
            <a:off x="6327902" y="1221237"/>
            <a:ext cx="1012828" cy="973771"/>
          </a:xfrm>
          <a:prstGeom prst="ellipse">
            <a:avLst/>
          </a:prstGeom>
          <a:solidFill>
            <a:srgbClr val="FFC000"/>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lang="en-IN" sz="940" kern="0" dirty="0" err="1">
                <a:solidFill>
                  <a:srgbClr val="000000"/>
                </a:solidFill>
                <a:latin typeface="Segoe UI" panose="020B0502040204020203" pitchFamily="34" charset="0"/>
                <a:ea typeface="Calibri"/>
                <a:cs typeface="Segoe UI" panose="020B0502040204020203" pitchFamily="34" charset="0"/>
              </a:rPr>
              <a:t>Whatsa</a:t>
            </a:r>
            <a:r>
              <a:rPr kumimoji="0" lang="en-IN" sz="940" b="0"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pp</a:t>
            </a:r>
            <a:endParaRPr kumimoji="0" lang="en-US" sz="94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20" name="Oval 19">
            <a:extLst>
              <a:ext uri="{FF2B5EF4-FFF2-40B4-BE49-F238E27FC236}">
                <a16:creationId xmlns="" xmlns:a16="http://schemas.microsoft.com/office/drawing/2014/main" id="{0FC33400-AA85-09D2-2439-5332468C525B}"/>
              </a:ext>
            </a:extLst>
          </p:cNvPr>
          <p:cNvSpPr/>
          <p:nvPr/>
        </p:nvSpPr>
        <p:spPr>
          <a:xfrm>
            <a:off x="7485132" y="1226634"/>
            <a:ext cx="946785" cy="946785"/>
          </a:xfrm>
          <a:prstGeom prst="ellipse">
            <a:avLst/>
          </a:prstGeom>
          <a:solidFill>
            <a:srgbClr val="FFC000"/>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IN" sz="1000" kern="0" dirty="0">
                <a:solidFill>
                  <a:srgbClr val="000000"/>
                </a:solidFill>
                <a:latin typeface="Segoe UI" panose="020B0502040204020203" pitchFamily="34" charset="0"/>
                <a:ea typeface="Calibri"/>
                <a:cs typeface="Segoe UI" panose="020B0502040204020203" pitchFamily="34" charset="0"/>
              </a:rPr>
              <a:t>Alexa</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21" name="Oval 20">
            <a:extLst>
              <a:ext uri="{FF2B5EF4-FFF2-40B4-BE49-F238E27FC236}">
                <a16:creationId xmlns="" xmlns:a16="http://schemas.microsoft.com/office/drawing/2014/main" id="{7ECEBBBE-9301-EDEA-9473-21E4132E5E1A}"/>
              </a:ext>
            </a:extLst>
          </p:cNvPr>
          <p:cNvSpPr/>
          <p:nvPr/>
        </p:nvSpPr>
        <p:spPr>
          <a:xfrm>
            <a:off x="8599025" y="1232031"/>
            <a:ext cx="946785" cy="946785"/>
          </a:xfrm>
          <a:prstGeom prst="ellipse">
            <a:avLst/>
          </a:prstGeom>
          <a:solidFill>
            <a:srgbClr val="FFC000"/>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a:ln>
                  <a:noFill/>
                </a:ln>
                <a:solidFill>
                  <a:srgbClr val="000000"/>
                </a:solidFill>
                <a:effectLst/>
                <a:uLnTx/>
                <a:uFillTx/>
                <a:latin typeface="Segoe UI" panose="020B0502040204020203" pitchFamily="34" charset="0"/>
                <a:ea typeface="Calibri"/>
                <a:cs typeface="Segoe UI" panose="020B0502040204020203" pitchFamily="34" charset="0"/>
              </a:rPr>
              <a:t>IVR</a:t>
            </a:r>
            <a:endParaRPr kumimoji="0" lang="en-US" sz="1000" b="0" i="0" u="none" strike="noStrike" kern="0" cap="none" spc="0" normalizeH="0" baseline="0" noProof="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22" name="Rounded Rectangle 45">
            <a:extLst>
              <a:ext uri="{FF2B5EF4-FFF2-40B4-BE49-F238E27FC236}">
                <a16:creationId xmlns="" xmlns:a16="http://schemas.microsoft.com/office/drawing/2014/main" id="{3D9A4BBC-3EE9-34CB-64D2-54E2260D102D}"/>
              </a:ext>
            </a:extLst>
          </p:cNvPr>
          <p:cNvSpPr/>
          <p:nvPr/>
        </p:nvSpPr>
        <p:spPr>
          <a:xfrm>
            <a:off x="2578907" y="712971"/>
            <a:ext cx="7086918" cy="270813"/>
          </a:xfrm>
          <a:prstGeom prst="round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100" b="1" i="0" u="none" strike="noStrike" kern="0" cap="none" spc="0" normalizeH="0" baseline="0" noProof="0" dirty="0">
                <a:ln>
                  <a:noFill/>
                </a:ln>
                <a:solidFill>
                  <a:srgbClr val="0D0D0D"/>
                </a:solidFill>
                <a:effectLst/>
                <a:uLnTx/>
                <a:uFillTx/>
                <a:latin typeface="Segoe UI" panose="020B0502040204020203" pitchFamily="34" charset="0"/>
                <a:ea typeface="Calibri"/>
                <a:cs typeface="Segoe UI" panose="020B0502040204020203" pitchFamily="34" charset="0"/>
              </a:rPr>
              <a:t>Channels</a:t>
            </a:r>
            <a:endParaRPr kumimoji="0" lang="en-US" sz="1100" b="1"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23" name="Rounded Rectangle 46">
            <a:extLst>
              <a:ext uri="{FF2B5EF4-FFF2-40B4-BE49-F238E27FC236}">
                <a16:creationId xmlns="" xmlns:a16="http://schemas.microsoft.com/office/drawing/2014/main" id="{6A867437-CAC0-046D-E55B-0612BC825E23}"/>
              </a:ext>
            </a:extLst>
          </p:cNvPr>
          <p:cNvSpPr/>
          <p:nvPr/>
        </p:nvSpPr>
        <p:spPr>
          <a:xfrm>
            <a:off x="5003052" y="2860808"/>
            <a:ext cx="3028950" cy="2603500"/>
          </a:xfrm>
          <a:prstGeom prst="roundRect">
            <a:avLst/>
          </a:prstGeom>
          <a:solidFill>
            <a:srgbClr val="C0504D">
              <a:lumMod val="40000"/>
              <a:lumOff val="60000"/>
            </a:srgb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4" name="Rounded Rectangle 47">
            <a:extLst>
              <a:ext uri="{FF2B5EF4-FFF2-40B4-BE49-F238E27FC236}">
                <a16:creationId xmlns="" xmlns:a16="http://schemas.microsoft.com/office/drawing/2014/main" id="{E32BA3E3-8DF2-89DC-9EE1-A8884B107FCD}"/>
              </a:ext>
            </a:extLst>
          </p:cNvPr>
          <p:cNvSpPr/>
          <p:nvPr/>
        </p:nvSpPr>
        <p:spPr>
          <a:xfrm>
            <a:off x="4099732" y="5810750"/>
            <a:ext cx="4845685" cy="755650"/>
          </a:xfrm>
          <a:prstGeom prst="round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5" name="Rounded Rectangle 48">
            <a:extLst>
              <a:ext uri="{FF2B5EF4-FFF2-40B4-BE49-F238E27FC236}">
                <a16:creationId xmlns="" xmlns:a16="http://schemas.microsoft.com/office/drawing/2014/main" id="{5DFDB112-7929-E351-6819-2C615621553C}"/>
              </a:ext>
            </a:extLst>
          </p:cNvPr>
          <p:cNvSpPr/>
          <p:nvPr/>
        </p:nvSpPr>
        <p:spPr>
          <a:xfrm>
            <a:off x="8136179" y="2860808"/>
            <a:ext cx="280182" cy="2603499"/>
          </a:xfrm>
          <a:prstGeom prst="round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100" b="1" i="0" u="none" strike="noStrike" kern="0" cap="none" spc="0" normalizeH="0" baseline="0" noProof="0" dirty="0">
                <a:ln>
                  <a:noFill/>
                </a:ln>
                <a:solidFill>
                  <a:srgbClr val="0D0D0D"/>
                </a:solidFill>
                <a:effectLst/>
                <a:uLnTx/>
                <a:uFillTx/>
                <a:latin typeface="Segoe UI" panose="020B0502040204020203" pitchFamily="34" charset="0"/>
                <a:ea typeface="Calibri"/>
                <a:cs typeface="Segoe UI" panose="020B0502040204020203" pitchFamily="34" charset="0"/>
              </a:rPr>
              <a:t>API</a:t>
            </a:r>
            <a:endParaRPr kumimoji="0" lang="en-US" sz="1100" b="1"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100" b="1" i="0" u="none" strike="noStrike" kern="0" cap="none" spc="0" normalizeH="0" baseline="0" noProof="0" dirty="0">
                <a:ln>
                  <a:noFill/>
                </a:ln>
                <a:solidFill>
                  <a:srgbClr val="0D0D0D"/>
                </a:solidFill>
                <a:effectLst/>
                <a:uLnTx/>
                <a:uFillTx/>
                <a:latin typeface="Segoe UI" panose="020B0502040204020203" pitchFamily="34" charset="0"/>
                <a:ea typeface="Calibri"/>
                <a:cs typeface="Segoe UI" panose="020B0502040204020203" pitchFamily="34" charset="0"/>
              </a:rPr>
              <a:t>Layer</a:t>
            </a:r>
            <a:endParaRPr kumimoji="0" lang="en-US" sz="1100" b="1"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27" name="Oval 26">
            <a:extLst>
              <a:ext uri="{FF2B5EF4-FFF2-40B4-BE49-F238E27FC236}">
                <a16:creationId xmlns="" xmlns:a16="http://schemas.microsoft.com/office/drawing/2014/main" id="{6195F508-B61F-4B7C-32C1-FC6CAEAB766D}"/>
              </a:ext>
            </a:extLst>
          </p:cNvPr>
          <p:cNvSpPr/>
          <p:nvPr/>
        </p:nvSpPr>
        <p:spPr>
          <a:xfrm>
            <a:off x="4814667" y="5988550"/>
            <a:ext cx="1428750" cy="40005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D0D0D"/>
                </a:solidFill>
                <a:effectLst/>
                <a:uLnTx/>
                <a:uFillTx/>
                <a:latin typeface="Segoe UI" panose="020B0502040204020203" pitchFamily="34" charset="0"/>
                <a:ea typeface="Calibri"/>
                <a:cs typeface="Segoe UI" panose="020B0502040204020203" pitchFamily="34" charset="0"/>
              </a:rPr>
              <a:t>  Mongo DB</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28" name="Oval 27">
            <a:extLst>
              <a:ext uri="{FF2B5EF4-FFF2-40B4-BE49-F238E27FC236}">
                <a16:creationId xmlns="" xmlns:a16="http://schemas.microsoft.com/office/drawing/2014/main" id="{3747F435-447E-4E80-D401-4C293A734AFD}"/>
              </a:ext>
            </a:extLst>
          </p:cNvPr>
          <p:cNvSpPr/>
          <p:nvPr/>
        </p:nvSpPr>
        <p:spPr>
          <a:xfrm>
            <a:off x="6482369" y="5988550"/>
            <a:ext cx="1784350" cy="40005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D0D0D"/>
                </a:solidFill>
                <a:effectLst/>
                <a:uLnTx/>
                <a:uFillTx/>
                <a:latin typeface="Segoe UI" panose="020B0502040204020203" pitchFamily="34" charset="0"/>
                <a:ea typeface="Calibri"/>
                <a:cs typeface="Segoe UI" panose="020B0502040204020203" pitchFamily="34" charset="0"/>
              </a:rPr>
              <a:t>Cassandra</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29" name="Oval 28">
            <a:extLst>
              <a:ext uri="{FF2B5EF4-FFF2-40B4-BE49-F238E27FC236}">
                <a16:creationId xmlns="" xmlns:a16="http://schemas.microsoft.com/office/drawing/2014/main" id="{A0B19B58-CE77-8141-9E96-616B8B649F29}"/>
              </a:ext>
            </a:extLst>
          </p:cNvPr>
          <p:cNvSpPr/>
          <p:nvPr/>
        </p:nvSpPr>
        <p:spPr>
          <a:xfrm>
            <a:off x="5710409" y="2966182"/>
            <a:ext cx="1791335" cy="38544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Main</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0" name="Oval 29">
            <a:extLst>
              <a:ext uri="{FF2B5EF4-FFF2-40B4-BE49-F238E27FC236}">
                <a16:creationId xmlns="" xmlns:a16="http://schemas.microsoft.com/office/drawing/2014/main" id="{7A4CB33F-AB27-5BC2-0A11-4C86E49B3F01}"/>
              </a:ext>
            </a:extLst>
          </p:cNvPr>
          <p:cNvSpPr/>
          <p:nvPr/>
        </p:nvSpPr>
        <p:spPr>
          <a:xfrm>
            <a:off x="5755252" y="3396663"/>
            <a:ext cx="1792605" cy="35941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Routers</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1" name="Oval 30">
            <a:extLst>
              <a:ext uri="{FF2B5EF4-FFF2-40B4-BE49-F238E27FC236}">
                <a16:creationId xmlns="" xmlns:a16="http://schemas.microsoft.com/office/drawing/2014/main" id="{950C9D7A-CD97-3219-C2E6-8E95EF6D870E}"/>
              </a:ext>
            </a:extLst>
          </p:cNvPr>
          <p:cNvSpPr/>
          <p:nvPr/>
        </p:nvSpPr>
        <p:spPr>
          <a:xfrm>
            <a:off x="5757108" y="3804418"/>
            <a:ext cx="1792605" cy="38481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a:ln>
                  <a:noFill/>
                </a:ln>
                <a:solidFill>
                  <a:srgbClr val="000000"/>
                </a:solidFill>
                <a:effectLst/>
                <a:uLnTx/>
                <a:uFillTx/>
                <a:latin typeface="Segoe UI" panose="020B0502040204020203" pitchFamily="34" charset="0"/>
                <a:ea typeface="Calibri"/>
                <a:cs typeface="Segoe UI" panose="020B0502040204020203" pitchFamily="34" charset="0"/>
              </a:rPr>
              <a:t>Controllers</a:t>
            </a:r>
            <a:endParaRPr kumimoji="0" lang="en-US" sz="1000" b="0" i="0" u="none" strike="noStrike" kern="0" cap="none" spc="0" normalizeH="0" baseline="0" noProof="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2" name="Oval 31">
            <a:extLst>
              <a:ext uri="{FF2B5EF4-FFF2-40B4-BE49-F238E27FC236}">
                <a16:creationId xmlns="" xmlns:a16="http://schemas.microsoft.com/office/drawing/2014/main" id="{45A9ADD5-D539-5ADA-8C95-B395FA175695}"/>
              </a:ext>
            </a:extLst>
          </p:cNvPr>
          <p:cNvSpPr/>
          <p:nvPr/>
        </p:nvSpPr>
        <p:spPr>
          <a:xfrm>
            <a:off x="5755252" y="4231570"/>
            <a:ext cx="1788795" cy="38481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Middleware</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3" name="Oval 32">
            <a:extLst>
              <a:ext uri="{FF2B5EF4-FFF2-40B4-BE49-F238E27FC236}">
                <a16:creationId xmlns="" xmlns:a16="http://schemas.microsoft.com/office/drawing/2014/main" id="{89F72CBF-F90F-D19F-3C1F-74E34B449033}"/>
              </a:ext>
            </a:extLst>
          </p:cNvPr>
          <p:cNvSpPr/>
          <p:nvPr/>
        </p:nvSpPr>
        <p:spPr>
          <a:xfrm>
            <a:off x="5465967" y="4645575"/>
            <a:ext cx="1051560" cy="36576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err="1">
                <a:ln>
                  <a:noFill/>
                </a:ln>
                <a:solidFill>
                  <a:srgbClr val="000000"/>
                </a:solidFill>
                <a:effectLst/>
                <a:uLnTx/>
                <a:uFillTx/>
                <a:latin typeface="Segoe UI" panose="020B0502040204020203" pitchFamily="34" charset="0"/>
                <a:ea typeface="Calibri"/>
                <a:cs typeface="Segoe UI" panose="020B0502040204020203" pitchFamily="34" charset="0"/>
              </a:rPr>
              <a:t>Util</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4" name="Oval 33">
            <a:extLst>
              <a:ext uri="{FF2B5EF4-FFF2-40B4-BE49-F238E27FC236}">
                <a16:creationId xmlns="" xmlns:a16="http://schemas.microsoft.com/office/drawing/2014/main" id="{88A4EBB0-FE45-0FE8-8EAA-BB5DDFA64418}"/>
              </a:ext>
            </a:extLst>
          </p:cNvPr>
          <p:cNvSpPr/>
          <p:nvPr/>
        </p:nvSpPr>
        <p:spPr>
          <a:xfrm>
            <a:off x="6901885" y="4616380"/>
            <a:ext cx="1056640" cy="39560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Log files</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5" name="Oval 34">
            <a:extLst>
              <a:ext uri="{FF2B5EF4-FFF2-40B4-BE49-F238E27FC236}">
                <a16:creationId xmlns="" xmlns:a16="http://schemas.microsoft.com/office/drawing/2014/main" id="{8142D19B-B485-3CEC-B05E-8F7ADD93BEF4}"/>
              </a:ext>
            </a:extLst>
          </p:cNvPr>
          <p:cNvSpPr/>
          <p:nvPr/>
        </p:nvSpPr>
        <p:spPr>
          <a:xfrm>
            <a:off x="5784579" y="5038055"/>
            <a:ext cx="1788795" cy="384810"/>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Services</a:t>
            </a:r>
            <a:endParaRPr kumimoji="0" lang="en-US" sz="1000" b="0"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36" name="Rounded Rectangle 59">
            <a:extLst>
              <a:ext uri="{FF2B5EF4-FFF2-40B4-BE49-F238E27FC236}">
                <a16:creationId xmlns="" xmlns:a16="http://schemas.microsoft.com/office/drawing/2014/main" id="{D1AB29F3-DA0F-B210-FDB7-96F2450DFB36}"/>
              </a:ext>
            </a:extLst>
          </p:cNvPr>
          <p:cNvSpPr/>
          <p:nvPr/>
        </p:nvSpPr>
        <p:spPr>
          <a:xfrm>
            <a:off x="1758569" y="2403103"/>
            <a:ext cx="1333500" cy="4418330"/>
          </a:xfrm>
          <a:prstGeom prst="roundRect">
            <a:avLst/>
          </a:prstGeom>
          <a:solidFill>
            <a:srgbClr val="4BACC6">
              <a:lumMod val="40000"/>
              <a:lumOff val="60000"/>
            </a:srgbClr>
          </a:solidFill>
          <a:ln w="6350" cap="flat" cmpd="sng" algn="ctr">
            <a:solidFill>
              <a:srgbClr val="EEECE1">
                <a:lumMod val="1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7" name="Oval 36">
            <a:extLst>
              <a:ext uri="{FF2B5EF4-FFF2-40B4-BE49-F238E27FC236}">
                <a16:creationId xmlns="" xmlns:a16="http://schemas.microsoft.com/office/drawing/2014/main" id="{630A833B-EE7C-B4F2-DE1F-173AE3E66E0A}"/>
              </a:ext>
            </a:extLst>
          </p:cNvPr>
          <p:cNvSpPr/>
          <p:nvPr/>
        </p:nvSpPr>
        <p:spPr>
          <a:xfrm>
            <a:off x="1943202" y="2541851"/>
            <a:ext cx="946785" cy="94678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a:ln>
                  <a:noFill/>
                </a:ln>
                <a:solidFill>
                  <a:prstClr val="black"/>
                </a:solidFill>
                <a:effectLst/>
                <a:uLnTx/>
                <a:uFillTx/>
                <a:latin typeface="Segoe UI" panose="020B0502040204020203" pitchFamily="34" charset="0"/>
                <a:ea typeface="Calibri"/>
                <a:cs typeface="Segoe UI" panose="020B0502040204020203" pitchFamily="34" charset="0"/>
              </a:rPr>
              <a:t>SMS</a:t>
            </a: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38" name="Oval 37">
            <a:extLst>
              <a:ext uri="{FF2B5EF4-FFF2-40B4-BE49-F238E27FC236}">
                <a16:creationId xmlns="" xmlns:a16="http://schemas.microsoft.com/office/drawing/2014/main" id="{52D3DCF0-AEC5-CCF9-25BE-C06F08315E56}"/>
              </a:ext>
            </a:extLst>
          </p:cNvPr>
          <p:cNvSpPr/>
          <p:nvPr/>
        </p:nvSpPr>
        <p:spPr>
          <a:xfrm>
            <a:off x="1943201" y="3587732"/>
            <a:ext cx="946785" cy="94678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IN" sz="1000" kern="0" dirty="0">
                <a:solidFill>
                  <a:prstClr val="black"/>
                </a:solidFill>
                <a:latin typeface="Segoe UI" panose="020B0502040204020203" pitchFamily="34" charset="0"/>
                <a:ea typeface="Calibri"/>
                <a:cs typeface="Segoe UI" panose="020B0502040204020203" pitchFamily="34" charset="0"/>
              </a:rPr>
              <a:t>E-Mail</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39" name="Oval 38">
            <a:extLst>
              <a:ext uri="{FF2B5EF4-FFF2-40B4-BE49-F238E27FC236}">
                <a16:creationId xmlns="" xmlns:a16="http://schemas.microsoft.com/office/drawing/2014/main" id="{5A07CFE0-7057-A892-B096-81F6A477E058}"/>
              </a:ext>
            </a:extLst>
          </p:cNvPr>
          <p:cNvSpPr/>
          <p:nvPr/>
        </p:nvSpPr>
        <p:spPr>
          <a:xfrm>
            <a:off x="1943200" y="4656703"/>
            <a:ext cx="946785" cy="94678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rPr>
              <a:t>RAZOR pay</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40" name="Oval 39">
            <a:extLst>
              <a:ext uri="{FF2B5EF4-FFF2-40B4-BE49-F238E27FC236}">
                <a16:creationId xmlns="" xmlns:a16="http://schemas.microsoft.com/office/drawing/2014/main" id="{50FC16BC-2BB6-BEC4-5CEC-2C605BCCC393}"/>
              </a:ext>
            </a:extLst>
          </p:cNvPr>
          <p:cNvSpPr/>
          <p:nvPr/>
        </p:nvSpPr>
        <p:spPr>
          <a:xfrm>
            <a:off x="1951926" y="5744726"/>
            <a:ext cx="946785" cy="946785"/>
          </a:xfrm>
          <a:prstGeom prst="ellipse">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lang="en-IN" sz="850" kern="0" dirty="0" err="1">
                <a:solidFill>
                  <a:prstClr val="black"/>
                </a:solidFill>
                <a:latin typeface="Segoe UI" panose="020B0502040204020203" pitchFamily="34" charset="0"/>
                <a:ea typeface="Calibri"/>
                <a:cs typeface="Segoe UI" panose="020B0502040204020203" pitchFamily="34" charset="0"/>
              </a:rPr>
              <a:t>Whatsapp</a:t>
            </a:r>
            <a:endParaRPr kumimoji="0" lang="en-IN" sz="850" b="0" i="0" u="none" strike="noStrike" kern="0" cap="none" spc="0" normalizeH="0" baseline="0" noProof="0" dirty="0" err="1">
              <a:ln>
                <a:noFill/>
              </a:ln>
              <a:solidFill>
                <a:prstClr val="black"/>
              </a:solidFill>
              <a:effectLst/>
              <a:uLnTx/>
              <a:uFillTx/>
              <a:latin typeface="Segoe UI" panose="020B0502040204020203" pitchFamily="34" charset="0"/>
              <a:ea typeface="Calibri"/>
              <a:cs typeface="Segoe UI" panose="020B0502040204020203" pitchFamily="34" charset="0"/>
            </a:endParaRPr>
          </a:p>
        </p:txBody>
      </p:sp>
      <p:sp>
        <p:nvSpPr>
          <p:cNvPr id="41" name="Rounded Rectangle 64">
            <a:extLst>
              <a:ext uri="{FF2B5EF4-FFF2-40B4-BE49-F238E27FC236}">
                <a16:creationId xmlns="" xmlns:a16="http://schemas.microsoft.com/office/drawing/2014/main" id="{4B05CE9A-6B9B-CCC1-82E6-D88A36E86AE2}"/>
              </a:ext>
            </a:extLst>
          </p:cNvPr>
          <p:cNvSpPr/>
          <p:nvPr/>
        </p:nvSpPr>
        <p:spPr>
          <a:xfrm>
            <a:off x="1207625" y="2403102"/>
            <a:ext cx="408394" cy="4418330"/>
          </a:xfrm>
          <a:prstGeom prst="roundRect">
            <a:avLst/>
          </a:prstGeom>
          <a:solidFill>
            <a:sysClr val="window" lastClr="FFFFFF"/>
          </a:solidFill>
          <a:ln w="6350" cap="flat" cmpd="sng" algn="ctr">
            <a:solidFill>
              <a:sysClr val="windowText" lastClr="000000"/>
            </a:solid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IN" sz="1100" b="1" i="0" u="none" strike="noStrike" kern="0" cap="none" spc="0" normalizeH="0" baseline="0" noProof="0" dirty="0">
                <a:ln>
                  <a:noFill/>
                </a:ln>
                <a:solidFill>
                  <a:srgbClr val="000000"/>
                </a:solidFill>
                <a:effectLst/>
                <a:uLnTx/>
                <a:uFillTx/>
                <a:latin typeface="Segoe UI" panose="020B0502040204020203" pitchFamily="34" charset="0"/>
                <a:ea typeface="Calibri"/>
                <a:cs typeface="Segoe UI" panose="020B0502040204020203" pitchFamily="34" charset="0"/>
              </a:rPr>
              <a:t>3rd Party Tools</a:t>
            </a:r>
            <a:endParaRPr kumimoji="0" lang="en-US" sz="1100" b="1" i="0" u="none" strike="noStrike" kern="0" cap="none" spc="0" normalizeH="0" baseline="0" noProof="0" dirty="0">
              <a:ln>
                <a:noFill/>
              </a:ln>
              <a:solidFill>
                <a:prstClr val="white"/>
              </a:solidFill>
              <a:effectLst/>
              <a:uLnTx/>
              <a:uFillTx/>
              <a:latin typeface="Segoe UI" panose="020B0502040204020203" pitchFamily="34" charset="0"/>
              <a:ea typeface="Calibri"/>
              <a:cs typeface="Segoe UI" panose="020B0502040204020203" pitchFamily="34" charset="0"/>
            </a:endParaRPr>
          </a:p>
        </p:txBody>
      </p:sp>
      <p:sp>
        <p:nvSpPr>
          <p:cNvPr id="47" name="Arrow: Left-Right 46">
            <a:extLst>
              <a:ext uri="{FF2B5EF4-FFF2-40B4-BE49-F238E27FC236}">
                <a16:creationId xmlns="" xmlns:a16="http://schemas.microsoft.com/office/drawing/2014/main" id="{5A9053CA-AC67-3D15-5FB5-081B531C07CD}"/>
              </a:ext>
            </a:extLst>
          </p:cNvPr>
          <p:cNvSpPr/>
          <p:nvPr/>
        </p:nvSpPr>
        <p:spPr>
          <a:xfrm>
            <a:off x="3149944" y="3993266"/>
            <a:ext cx="1806806" cy="238304"/>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Arrow: Up-Down 47">
            <a:extLst>
              <a:ext uri="{FF2B5EF4-FFF2-40B4-BE49-F238E27FC236}">
                <a16:creationId xmlns="" xmlns:a16="http://schemas.microsoft.com/office/drawing/2014/main" id="{A71C3E14-E517-AB1D-0E68-8A4E71FCB04E}"/>
              </a:ext>
            </a:extLst>
          </p:cNvPr>
          <p:cNvSpPr/>
          <p:nvPr/>
        </p:nvSpPr>
        <p:spPr>
          <a:xfrm>
            <a:off x="5784579" y="5487457"/>
            <a:ext cx="130084" cy="304101"/>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Arrow: Up-Down 48">
            <a:extLst>
              <a:ext uri="{FF2B5EF4-FFF2-40B4-BE49-F238E27FC236}">
                <a16:creationId xmlns="" xmlns:a16="http://schemas.microsoft.com/office/drawing/2014/main" id="{4AD06E23-3FFE-21D8-F0D5-4DAB084B7EE6}"/>
              </a:ext>
            </a:extLst>
          </p:cNvPr>
          <p:cNvSpPr/>
          <p:nvPr/>
        </p:nvSpPr>
        <p:spPr>
          <a:xfrm>
            <a:off x="7210192" y="5489384"/>
            <a:ext cx="130084" cy="304101"/>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Arrow: Up-Down 49">
            <a:extLst>
              <a:ext uri="{FF2B5EF4-FFF2-40B4-BE49-F238E27FC236}">
                <a16:creationId xmlns="" xmlns:a16="http://schemas.microsoft.com/office/drawing/2014/main" id="{4CB69C89-1270-2349-3D9D-858F65A9071B}"/>
              </a:ext>
            </a:extLst>
          </p:cNvPr>
          <p:cNvSpPr/>
          <p:nvPr/>
        </p:nvSpPr>
        <p:spPr>
          <a:xfrm>
            <a:off x="5755252" y="2321490"/>
            <a:ext cx="159411" cy="52915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Up-Down 51">
            <a:extLst>
              <a:ext uri="{FF2B5EF4-FFF2-40B4-BE49-F238E27FC236}">
                <a16:creationId xmlns="" xmlns:a16="http://schemas.microsoft.com/office/drawing/2014/main" id="{748DA534-F3F2-C684-410E-EFD608409AE3}"/>
              </a:ext>
            </a:extLst>
          </p:cNvPr>
          <p:cNvSpPr/>
          <p:nvPr/>
        </p:nvSpPr>
        <p:spPr>
          <a:xfrm>
            <a:off x="7152960" y="2306573"/>
            <a:ext cx="159411" cy="53697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 xmlns:a16="http://schemas.microsoft.com/office/drawing/2014/main" id="{FD52B137-939E-1CDB-B248-863B122B6AAE}"/>
              </a:ext>
            </a:extLst>
          </p:cNvPr>
          <p:cNvSpPr/>
          <p:nvPr/>
        </p:nvSpPr>
        <p:spPr>
          <a:xfrm>
            <a:off x="10218181" y="5778595"/>
            <a:ext cx="205090" cy="189635"/>
          </a:xfrm>
          <a:prstGeom prst="ellipse">
            <a:avLst/>
          </a:prstGeom>
          <a:solidFill>
            <a:srgbClr val="FFC000"/>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IN" sz="1000" kern="0">
              <a:solidFill>
                <a:srgbClr val="000000"/>
              </a:solidFill>
              <a:latin typeface="Segoe UI" panose="020B0502040204020203" pitchFamily="34" charset="0"/>
              <a:ea typeface="Calibri"/>
              <a:cs typeface="Segoe UI" panose="020B0502040204020203" pitchFamily="34" charset="0"/>
            </a:endParaRPr>
          </a:p>
        </p:txBody>
      </p:sp>
      <p:sp>
        <p:nvSpPr>
          <p:cNvPr id="54" name="TextBox 53">
            <a:extLst>
              <a:ext uri="{FF2B5EF4-FFF2-40B4-BE49-F238E27FC236}">
                <a16:creationId xmlns="" xmlns:a16="http://schemas.microsoft.com/office/drawing/2014/main" id="{5714788E-B7E0-6091-69AD-14D2362344AF}"/>
              </a:ext>
            </a:extLst>
          </p:cNvPr>
          <p:cNvSpPr txBox="1"/>
          <p:nvPr/>
        </p:nvSpPr>
        <p:spPr>
          <a:xfrm>
            <a:off x="10433432" y="5628949"/>
            <a:ext cx="1732782" cy="461665"/>
          </a:xfrm>
          <a:prstGeom prst="rect">
            <a:avLst/>
          </a:prstGeom>
          <a:noFill/>
        </p:spPr>
        <p:txBody>
          <a:bodyPr wrap="square" rtlCol="0">
            <a:spAutoFit/>
          </a:bodyPr>
          <a:lstStyle/>
          <a:p>
            <a:r>
              <a:rPr lang="en-IN" sz="1200" dirty="0">
                <a:latin typeface="Segoe UI" panose="020B0502040204020203" pitchFamily="34" charset="0"/>
                <a:cs typeface="Segoe UI" panose="020B0502040204020203" pitchFamily="34" charset="0"/>
              </a:rPr>
              <a:t>Not in the current scope</a:t>
            </a:r>
          </a:p>
        </p:txBody>
      </p:sp>
      <p:sp>
        <p:nvSpPr>
          <p:cNvPr id="3" name="TextBox 2">
            <a:extLst>
              <a:ext uri="{FF2B5EF4-FFF2-40B4-BE49-F238E27FC236}">
                <a16:creationId xmlns="" xmlns:a16="http://schemas.microsoft.com/office/drawing/2014/main" id="{C2BBE0D7-9D97-CE85-6656-8A3F1A0E0B4F}"/>
              </a:ext>
            </a:extLst>
          </p:cNvPr>
          <p:cNvSpPr txBox="1"/>
          <p:nvPr/>
        </p:nvSpPr>
        <p:spPr>
          <a:xfrm>
            <a:off x="5691582" y="2464062"/>
            <a:ext cx="1654587" cy="276999"/>
          </a:xfrm>
          <a:prstGeom prst="rect">
            <a:avLst/>
          </a:prstGeom>
          <a:noFill/>
        </p:spPr>
        <p:txBody>
          <a:bodyPr wrap="square" rtlCol="0">
            <a:spAutoFit/>
          </a:bodyPr>
          <a:lstStyle/>
          <a:p>
            <a:pPr algn="ctr"/>
            <a:r>
              <a:rPr lang="en-IN" sz="1200" dirty="0">
                <a:latin typeface="Segoe UI" panose="020B0502040204020203" pitchFamily="34" charset="0"/>
                <a:cs typeface="Segoe UI" panose="020B0502040204020203" pitchFamily="34" charset="0"/>
              </a:rPr>
              <a:t>Rest API Calls</a:t>
            </a:r>
          </a:p>
        </p:txBody>
      </p:sp>
      <p:sp>
        <p:nvSpPr>
          <p:cNvPr id="4" name="TextBox 3">
            <a:extLst>
              <a:ext uri="{FF2B5EF4-FFF2-40B4-BE49-F238E27FC236}">
                <a16:creationId xmlns="" xmlns:a16="http://schemas.microsoft.com/office/drawing/2014/main" id="{87FBB125-9BB1-C99C-BF58-C840D6670103}"/>
              </a:ext>
            </a:extLst>
          </p:cNvPr>
          <p:cNvSpPr txBox="1"/>
          <p:nvPr/>
        </p:nvSpPr>
        <p:spPr>
          <a:xfrm>
            <a:off x="3182062" y="3744222"/>
            <a:ext cx="1654587" cy="276999"/>
          </a:xfrm>
          <a:prstGeom prst="rect">
            <a:avLst/>
          </a:prstGeom>
          <a:noFill/>
        </p:spPr>
        <p:txBody>
          <a:bodyPr wrap="square" rtlCol="0">
            <a:spAutoFit/>
          </a:bodyPr>
          <a:lstStyle/>
          <a:p>
            <a:pPr algn="ctr"/>
            <a:r>
              <a:rPr lang="en-IN" sz="1200" dirty="0">
                <a:latin typeface="Segoe UI" panose="020B0502040204020203" pitchFamily="34" charset="0"/>
                <a:cs typeface="Segoe UI" panose="020B0502040204020203" pitchFamily="34" charset="0"/>
              </a:rPr>
              <a:t>Rest API Calls</a:t>
            </a:r>
          </a:p>
        </p:txBody>
      </p:sp>
    </p:spTree>
    <p:extLst>
      <p:ext uri="{BB962C8B-B14F-4D97-AF65-F5344CB8AC3E}">
        <p14:creationId xmlns:p14="http://schemas.microsoft.com/office/powerpoint/2010/main" val="194242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3641D8-9323-D750-53B8-74F3B0024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 y="0"/>
            <a:ext cx="12186577" cy="6858000"/>
          </a:xfrm>
          <a:prstGeom prst="rect">
            <a:avLst/>
          </a:prstGeom>
        </p:spPr>
      </p:pic>
      <p:sp>
        <p:nvSpPr>
          <p:cNvPr id="2" name="TextBox 1">
            <a:extLst>
              <a:ext uri="{FF2B5EF4-FFF2-40B4-BE49-F238E27FC236}">
                <a16:creationId xmlns="" xmlns:a16="http://schemas.microsoft.com/office/drawing/2014/main" id="{E6F82B34-924B-D8CA-94AE-3F0187C8ACA7}"/>
              </a:ext>
            </a:extLst>
          </p:cNvPr>
          <p:cNvSpPr txBox="1"/>
          <p:nvPr/>
        </p:nvSpPr>
        <p:spPr>
          <a:xfrm>
            <a:off x="2789499" y="5648446"/>
            <a:ext cx="7245752" cy="861774"/>
          </a:xfrm>
          <a:prstGeom prst="rect">
            <a:avLst/>
          </a:prstGeom>
          <a:noFill/>
        </p:spPr>
        <p:txBody>
          <a:bodyPr wrap="square" rtlCol="0">
            <a:spAutoFit/>
          </a:bodyPr>
          <a:lstStyle/>
          <a:p>
            <a:pPr algn="ctr"/>
            <a:r>
              <a:rPr lang="en-IN" sz="5000" b="1" i="1" dirty="0">
                <a:solidFill>
                  <a:schemeClr val="bg1"/>
                </a:solidFill>
                <a:latin typeface="French Script MT" panose="03020402040607040605" pitchFamily="66" charset="0"/>
              </a:rPr>
              <a:t>Thank you !!!</a:t>
            </a:r>
          </a:p>
        </p:txBody>
      </p:sp>
      <p:pic>
        <p:nvPicPr>
          <p:cNvPr id="4" name="Picture 3">
            <a:extLst>
              <a:ext uri="{FF2B5EF4-FFF2-40B4-BE49-F238E27FC236}">
                <a16:creationId xmlns="" xmlns:a16="http://schemas.microsoft.com/office/drawing/2014/main" id="{02B83861-3AA1-90B5-A057-9E351FCAFC45}"/>
              </a:ext>
            </a:extLst>
          </p:cNvPr>
          <p:cNvPicPr>
            <a:picLocks noChangeAspect="1"/>
          </p:cNvPicPr>
          <p:nvPr/>
        </p:nvPicPr>
        <p:blipFill>
          <a:blip r:embed="rId3"/>
          <a:stretch>
            <a:fillRect/>
          </a:stretch>
        </p:blipFill>
        <p:spPr>
          <a:xfrm>
            <a:off x="41128" y="29439"/>
            <a:ext cx="2238375" cy="647700"/>
          </a:xfrm>
          <a:prstGeom prst="rect">
            <a:avLst/>
          </a:prstGeom>
        </p:spPr>
      </p:pic>
      <p:pic>
        <p:nvPicPr>
          <p:cNvPr id="5" name="Picture 4">
            <a:extLst>
              <a:ext uri="{FF2B5EF4-FFF2-40B4-BE49-F238E27FC236}">
                <a16:creationId xmlns="" xmlns:a16="http://schemas.microsoft.com/office/drawing/2014/main" id="{18FF01F1-2968-2357-84EE-E9C2D84EB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0357" y="0"/>
            <a:ext cx="649991" cy="1080000"/>
          </a:xfrm>
          <a:prstGeom prst="rect">
            <a:avLst/>
          </a:prstGeom>
          <a:effectLst>
            <a:outerShdw blurRad="50800" dist="50800" dir="5400000" algn="ctr" rotWithShape="0">
              <a:srgbClr val="000000">
                <a:alpha val="90000"/>
              </a:srgbClr>
            </a:outerShdw>
          </a:effectLst>
        </p:spPr>
      </p:pic>
    </p:spTree>
    <p:extLst>
      <p:ext uri="{BB962C8B-B14F-4D97-AF65-F5344CB8AC3E}">
        <p14:creationId xmlns:p14="http://schemas.microsoft.com/office/powerpoint/2010/main" val="265001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Solution Benefits</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0357" y="0"/>
            <a:ext cx="649991"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graphicFrame>
        <p:nvGraphicFramePr>
          <p:cNvPr id="4" name="Diagram 3">
            <a:extLst>
              <a:ext uri="{FF2B5EF4-FFF2-40B4-BE49-F238E27FC236}">
                <a16:creationId xmlns="" xmlns:a16="http://schemas.microsoft.com/office/drawing/2014/main" id="{5AF2C79B-9A3E-C072-CDE4-6799995A24F1}"/>
              </a:ext>
            </a:extLst>
          </p:cNvPr>
          <p:cNvGraphicFramePr/>
          <p:nvPr>
            <p:extLst>
              <p:ext uri="{D42A27DB-BD31-4B8C-83A1-F6EECF244321}">
                <p14:modId xmlns:p14="http://schemas.microsoft.com/office/powerpoint/2010/main" val="3758663719"/>
              </p:ext>
            </p:extLst>
          </p:nvPr>
        </p:nvGraphicFramePr>
        <p:xfrm>
          <a:off x="2292928" y="1522755"/>
          <a:ext cx="7620000" cy="49704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5">
            <a:extLst>
              <a:ext uri="{FF2B5EF4-FFF2-40B4-BE49-F238E27FC236}">
                <a16:creationId xmlns="" xmlns:a16="http://schemas.microsoft.com/office/drawing/2014/main" id="{8A51075E-6C7A-5122-712F-311964351983}"/>
              </a:ext>
            </a:extLst>
          </p:cNvPr>
          <p:cNvSpPr txBox="1"/>
          <p:nvPr/>
        </p:nvSpPr>
        <p:spPr>
          <a:xfrm>
            <a:off x="1025240" y="1469238"/>
            <a:ext cx="4542948"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buClr>
                <a:srgbClr val="6D6E71"/>
              </a:buClr>
            </a:pPr>
            <a:r>
              <a:rPr lang="en-US" sz="1200" b="0" i="0" dirty="0">
                <a:solidFill>
                  <a:srgbClr val="374151"/>
                </a:solidFill>
                <a:effectLst/>
                <a:latin typeface="Segoe UI" panose="020B0502040204020203" pitchFamily="34" charset="0"/>
                <a:cs typeface="Segoe UI" panose="020B0502040204020203" pitchFamily="34" charset="0"/>
              </a:rPr>
              <a:t>Automation helps ensure that service requests are processed quickly and accurately and also eliminate errors. </a:t>
            </a:r>
            <a:endParaRPr lang="en-IN" sz="1200" dirty="0">
              <a:solidFill>
                <a:prstClr val="black"/>
              </a:solidFill>
              <a:latin typeface="Segoe UI" panose="020B0502040204020203" pitchFamily="34" charset="0"/>
              <a:cs typeface="Segoe UI" panose="020B0502040204020203" pitchFamily="34" charset="0"/>
            </a:endParaRPr>
          </a:p>
        </p:txBody>
      </p:sp>
      <p:sp>
        <p:nvSpPr>
          <p:cNvPr id="6" name="TextBox 6">
            <a:extLst>
              <a:ext uri="{FF2B5EF4-FFF2-40B4-BE49-F238E27FC236}">
                <a16:creationId xmlns="" xmlns:a16="http://schemas.microsoft.com/office/drawing/2014/main" id="{7B6C4CFE-A077-9DB3-227A-7CFBADFE0800}"/>
              </a:ext>
            </a:extLst>
          </p:cNvPr>
          <p:cNvSpPr txBox="1"/>
          <p:nvPr/>
        </p:nvSpPr>
        <p:spPr>
          <a:xfrm>
            <a:off x="8101979" y="1787634"/>
            <a:ext cx="3497732" cy="1107996"/>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dirty="0">
                <a:solidFill>
                  <a:srgbClr val="343541"/>
                </a:solidFill>
                <a:latin typeface="Segoe UI" panose="020B0502040204020203" pitchFamily="34" charset="0"/>
                <a:cs typeface="Segoe UI" panose="020B0502040204020203" pitchFamily="34" charset="0"/>
              </a:rPr>
              <a:t>C</a:t>
            </a:r>
            <a:r>
              <a:rPr lang="en-US" sz="1200" b="0" i="0" dirty="0">
                <a:solidFill>
                  <a:srgbClr val="343541"/>
                </a:solidFill>
                <a:effectLst/>
                <a:latin typeface="Segoe UI" panose="020B0502040204020203" pitchFamily="34" charset="0"/>
                <a:cs typeface="Segoe UI" panose="020B0502040204020203" pitchFamily="34" charset="0"/>
              </a:rPr>
              <a:t>onvenience of finding and booking home maintenance services from their smartphones. With just a few clicks, residents can schedule maintenance services at their preference, view service history, and communicate with service providers</a:t>
            </a:r>
            <a:endParaRPr lang="en-IN" sz="1200" b="0" dirty="0">
              <a:solidFill>
                <a:prstClr val="black"/>
              </a:solidFill>
              <a:latin typeface="Segoe UI" panose="020B0502040204020203" pitchFamily="34" charset="0"/>
              <a:cs typeface="Segoe UI" panose="020B0502040204020203" pitchFamily="34" charset="0"/>
            </a:endParaRPr>
          </a:p>
        </p:txBody>
      </p:sp>
      <p:sp>
        <p:nvSpPr>
          <p:cNvPr id="7" name="TextBox 7">
            <a:extLst>
              <a:ext uri="{FF2B5EF4-FFF2-40B4-BE49-F238E27FC236}">
                <a16:creationId xmlns="" xmlns:a16="http://schemas.microsoft.com/office/drawing/2014/main" id="{CAF73D37-8E30-F6BB-A30C-1FE6BB42BEE5}"/>
              </a:ext>
            </a:extLst>
          </p:cNvPr>
          <p:cNvSpPr txBox="1"/>
          <p:nvPr/>
        </p:nvSpPr>
        <p:spPr>
          <a:xfrm>
            <a:off x="8636343" y="3564627"/>
            <a:ext cx="3140982" cy="553998"/>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dirty="0">
                <a:solidFill>
                  <a:srgbClr val="343541"/>
                </a:solidFill>
                <a:latin typeface="Segoe UI" panose="020B0502040204020203" pitchFamily="34" charset="0"/>
                <a:cs typeface="Segoe UI" panose="020B0502040204020203" pitchFamily="34" charset="0"/>
              </a:rPr>
              <a:t>Real Time status tracking along with Notifications on the progress. V</a:t>
            </a:r>
            <a:r>
              <a:rPr lang="en-US" sz="1200" b="0" i="0" dirty="0">
                <a:solidFill>
                  <a:srgbClr val="343541"/>
                </a:solidFill>
                <a:effectLst/>
                <a:latin typeface="Segoe UI" panose="020B0502040204020203" pitchFamily="34" charset="0"/>
                <a:cs typeface="Segoe UI" panose="020B0502040204020203" pitchFamily="34" charset="0"/>
              </a:rPr>
              <a:t>iew past services, invoices, and payment history. </a:t>
            </a:r>
            <a:endParaRPr lang="en-IN" sz="1200" b="0" dirty="0">
              <a:solidFill>
                <a:prstClr val="black"/>
              </a:solidFill>
              <a:latin typeface="Segoe UI" panose="020B0502040204020203" pitchFamily="34" charset="0"/>
              <a:cs typeface="Segoe UI" panose="020B0502040204020203" pitchFamily="34" charset="0"/>
            </a:endParaRPr>
          </a:p>
        </p:txBody>
      </p:sp>
      <p:sp>
        <p:nvSpPr>
          <p:cNvPr id="8" name="TextBox 8">
            <a:extLst>
              <a:ext uri="{FF2B5EF4-FFF2-40B4-BE49-F238E27FC236}">
                <a16:creationId xmlns="" xmlns:a16="http://schemas.microsoft.com/office/drawing/2014/main" id="{64C529FD-5994-3D3E-192A-DD59A6A08C75}"/>
              </a:ext>
            </a:extLst>
          </p:cNvPr>
          <p:cNvSpPr txBox="1"/>
          <p:nvPr/>
        </p:nvSpPr>
        <p:spPr>
          <a:xfrm>
            <a:off x="8302870" y="4821970"/>
            <a:ext cx="3179085" cy="923330"/>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b="0" i="0" dirty="0">
                <a:solidFill>
                  <a:srgbClr val="343541"/>
                </a:solidFill>
                <a:effectLst/>
                <a:latin typeface="Segoe UI" panose="020B0502040204020203" pitchFamily="34" charset="0"/>
                <a:cs typeface="Segoe UI" panose="020B0502040204020203" pitchFamily="34" charset="0"/>
              </a:rPr>
              <a:t>Pay for the services directly through the app, while service providers can receive payment through the app's payment gateway. This eliminates the need for cash transactions and ensures that payments are secure.</a:t>
            </a:r>
            <a:endParaRPr lang="en-IN" sz="1200" b="0" dirty="0">
              <a:solidFill>
                <a:prstClr val="black"/>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 xmlns:a16="http://schemas.microsoft.com/office/drawing/2014/main" id="{3790D703-0883-F210-6024-5E135D6666B3}"/>
              </a:ext>
            </a:extLst>
          </p:cNvPr>
          <p:cNvSpPr txBox="1"/>
          <p:nvPr/>
        </p:nvSpPr>
        <p:spPr>
          <a:xfrm>
            <a:off x="267648" y="5202879"/>
            <a:ext cx="3797247" cy="9233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dirty="0">
                <a:solidFill>
                  <a:srgbClr val="374151"/>
                </a:solidFill>
                <a:latin typeface="Segoe UI" panose="020B0502040204020203" pitchFamily="34" charset="0"/>
                <a:cs typeface="Segoe UI" panose="020B0502040204020203" pitchFamily="34" charset="0"/>
              </a:rPr>
              <a:t>P</a:t>
            </a:r>
            <a:r>
              <a:rPr lang="en-US" sz="1200" b="0" i="0" dirty="0">
                <a:solidFill>
                  <a:srgbClr val="374151"/>
                </a:solidFill>
                <a:effectLst/>
                <a:latin typeface="Segoe UI" panose="020B0502040204020203" pitchFamily="34" charset="0"/>
                <a:cs typeface="Segoe UI" panose="020B0502040204020203" pitchFamily="34" charset="0"/>
              </a:rPr>
              <a:t>rovides residents with real-time updates on the status of their service requests, allowing them to stay informed throughout the entire process. This helps to improve resident satisfaction, as well as build a positive reputation for the service provider.</a:t>
            </a:r>
            <a:endParaRPr lang="en-IN" sz="1200" b="0" dirty="0">
              <a:solidFill>
                <a:prstClr val="black"/>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 xmlns:a16="http://schemas.microsoft.com/office/drawing/2014/main" id="{56DBF02E-439E-1088-C3FA-02DEE85FA8EE}"/>
              </a:ext>
            </a:extLst>
          </p:cNvPr>
          <p:cNvSpPr txBox="1"/>
          <p:nvPr/>
        </p:nvSpPr>
        <p:spPr>
          <a:xfrm>
            <a:off x="256868" y="3867349"/>
            <a:ext cx="3185429"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dirty="0">
                <a:solidFill>
                  <a:srgbClr val="374151"/>
                </a:solidFill>
                <a:latin typeface="Segoe UI" panose="020B0502040204020203" pitchFamily="34" charset="0"/>
                <a:cs typeface="Segoe UI" panose="020B0502040204020203" pitchFamily="34" charset="0"/>
              </a:rPr>
              <a:t>Zero R</a:t>
            </a:r>
            <a:r>
              <a:rPr lang="en-US" sz="1200" b="0" i="0" dirty="0">
                <a:solidFill>
                  <a:srgbClr val="374151"/>
                </a:solidFill>
                <a:effectLst/>
                <a:latin typeface="Segoe UI" panose="020B0502040204020203" pitchFamily="34" charset="0"/>
                <a:cs typeface="Segoe UI" panose="020B0502040204020203" pitchFamily="34" charset="0"/>
              </a:rPr>
              <a:t>evenue leakage, Less Manual Intervention in co-</a:t>
            </a:r>
            <a:r>
              <a:rPr lang="en-US" sz="1200" dirty="0">
                <a:solidFill>
                  <a:srgbClr val="374151"/>
                </a:solidFill>
                <a:latin typeface="Segoe UI" panose="020B0502040204020203" pitchFamily="34" charset="0"/>
                <a:cs typeface="Segoe UI" panose="020B0502040204020203" pitchFamily="34" charset="0"/>
              </a:rPr>
              <a:t>ordination with Technicians which will significantly bring down administrative costs</a:t>
            </a:r>
            <a:endParaRPr lang="en-IN" sz="1200" b="0" dirty="0">
              <a:solidFill>
                <a:prstClr val="black"/>
              </a:solidFill>
              <a:latin typeface="Segoe UI" panose="020B0502040204020203" pitchFamily="34" charset="0"/>
              <a:cs typeface="Segoe UI" panose="020B0502040204020203" pitchFamily="34" charset="0"/>
            </a:endParaRPr>
          </a:p>
        </p:txBody>
      </p:sp>
      <p:sp>
        <p:nvSpPr>
          <p:cNvPr id="13" name="TextBox 11">
            <a:extLst>
              <a:ext uri="{FF2B5EF4-FFF2-40B4-BE49-F238E27FC236}">
                <a16:creationId xmlns="" xmlns:a16="http://schemas.microsoft.com/office/drawing/2014/main" id="{D352D8C0-367F-1AB1-09D6-C823F65933C0}"/>
              </a:ext>
            </a:extLst>
          </p:cNvPr>
          <p:cNvSpPr txBox="1"/>
          <p:nvPr/>
        </p:nvSpPr>
        <p:spPr>
          <a:xfrm>
            <a:off x="452477" y="2275874"/>
            <a:ext cx="3680902"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dirty="0">
                <a:solidFill>
                  <a:srgbClr val="374151"/>
                </a:solidFill>
                <a:latin typeface="Segoe UI" panose="020B0502040204020203" pitchFamily="34" charset="0"/>
                <a:cs typeface="Segoe UI" panose="020B0502040204020203" pitchFamily="34" charset="0"/>
              </a:rPr>
              <a:t>S</a:t>
            </a:r>
            <a:r>
              <a:rPr lang="en-US" sz="1200" b="0" i="0" dirty="0">
                <a:solidFill>
                  <a:srgbClr val="374151"/>
                </a:solidFill>
                <a:effectLst/>
                <a:latin typeface="Segoe UI" panose="020B0502040204020203" pitchFamily="34" charset="0"/>
                <a:cs typeface="Segoe UI" panose="020B0502040204020203" pitchFamily="34" charset="0"/>
              </a:rPr>
              <a:t>treamlines the process of managing home maintenance services, reducing the amount of time and effort</a:t>
            </a:r>
            <a:r>
              <a:rPr lang="en-US" sz="1200" dirty="0">
                <a:solidFill>
                  <a:srgbClr val="374151"/>
                </a:solidFill>
                <a:latin typeface="Segoe UI" panose="020B0502040204020203" pitchFamily="34" charset="0"/>
                <a:cs typeface="Segoe UI" panose="020B0502040204020203" pitchFamily="34" charset="0"/>
              </a:rPr>
              <a:t>. </a:t>
            </a:r>
            <a:r>
              <a:rPr lang="en-US" sz="1200" b="0" i="0" dirty="0">
                <a:solidFill>
                  <a:srgbClr val="374151"/>
                </a:solidFill>
                <a:effectLst/>
                <a:latin typeface="Segoe UI" panose="020B0502040204020203" pitchFamily="34" charset="0"/>
                <a:cs typeface="Segoe UI" panose="020B0502040204020203" pitchFamily="34" charset="0"/>
              </a:rPr>
              <a:t>This result is in increased efficiency and productivity</a:t>
            </a:r>
            <a:endParaRPr lang="en-IN" sz="1200" b="0" dirty="0">
              <a:solidFill>
                <a:prstClr val="black"/>
              </a:solidFill>
              <a:latin typeface="Segoe UI" panose="020B0502040204020203" pitchFamily="34" charset="0"/>
              <a:cs typeface="Segoe UI" panose="020B0502040204020203" pitchFamily="34" charset="0"/>
            </a:endParaRPr>
          </a:p>
        </p:txBody>
      </p:sp>
      <p:sp>
        <p:nvSpPr>
          <p:cNvPr id="15" name="TextBox 13">
            <a:extLst>
              <a:ext uri="{FF2B5EF4-FFF2-40B4-BE49-F238E27FC236}">
                <a16:creationId xmlns="" xmlns:a16="http://schemas.microsoft.com/office/drawing/2014/main" id="{4A2323E9-E192-D679-7B5C-BD8365D4FFD7}"/>
              </a:ext>
            </a:extLst>
          </p:cNvPr>
          <p:cNvSpPr txBox="1"/>
          <p:nvPr/>
        </p:nvSpPr>
        <p:spPr>
          <a:xfrm>
            <a:off x="6697895" y="6162208"/>
            <a:ext cx="5113752" cy="553998"/>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6D6E71"/>
              </a:buClr>
            </a:pPr>
            <a:r>
              <a:rPr lang="en-US" sz="1200" b="0" i="0" dirty="0">
                <a:solidFill>
                  <a:srgbClr val="374151"/>
                </a:solidFill>
                <a:effectLst/>
                <a:latin typeface="Segoe UI" panose="020B0502040204020203" pitchFamily="34" charset="0"/>
                <a:cs typeface="Segoe UI" panose="020B0502040204020203" pitchFamily="34" charset="0"/>
              </a:rPr>
              <a:t>Seamless communication between </a:t>
            </a:r>
            <a:r>
              <a:rPr lang="en-US" sz="1200" dirty="0">
                <a:solidFill>
                  <a:srgbClr val="374151"/>
                </a:solidFill>
                <a:latin typeface="Segoe UI" panose="020B0502040204020203" pitchFamily="34" charset="0"/>
                <a:cs typeface="Segoe UI" panose="020B0502040204020203" pitchFamily="34" charset="0"/>
              </a:rPr>
              <a:t>residents</a:t>
            </a:r>
            <a:r>
              <a:rPr lang="en-US" sz="1200" b="0" i="0" dirty="0">
                <a:solidFill>
                  <a:srgbClr val="374151"/>
                </a:solidFill>
                <a:effectLst/>
                <a:latin typeface="Segoe UI" panose="020B0502040204020203" pitchFamily="34" charset="0"/>
                <a:cs typeface="Segoe UI" panose="020B0502040204020203" pitchFamily="34" charset="0"/>
              </a:rPr>
              <a:t> and service providers. Easily communicate with service providers through in-app messaging or phone calls. This ensures that any issues are resolved quickly and efficiently</a:t>
            </a:r>
            <a:endParaRPr lang="en-IN" sz="1200" b="0" dirty="0">
              <a:solidFill>
                <a:prstClr val="black"/>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 xmlns:a16="http://schemas.microsoft.com/office/drawing/2014/main" id="{92ED07A8-3A55-4277-A0D6-6CC698875DAD}"/>
              </a:ext>
            </a:extLst>
          </p:cNvPr>
          <p:cNvCxnSpPr>
            <a:cxnSpLocks/>
            <a:endCxn id="4" idx="0"/>
          </p:cNvCxnSpPr>
          <p:nvPr/>
        </p:nvCxnSpPr>
        <p:spPr>
          <a:xfrm>
            <a:off x="6096000" y="768927"/>
            <a:ext cx="6928" cy="75382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EB4446B9-3910-A7C9-F1FF-88ADA0626D70}"/>
              </a:ext>
            </a:extLst>
          </p:cNvPr>
          <p:cNvSpPr txBox="1"/>
          <p:nvPr/>
        </p:nvSpPr>
        <p:spPr>
          <a:xfrm>
            <a:off x="1191492" y="904729"/>
            <a:ext cx="3789218" cy="369332"/>
          </a:xfrm>
          <a:prstGeom prst="rect">
            <a:avLst/>
          </a:prstGeom>
          <a:solidFill>
            <a:schemeClr val="accent2">
              <a:lumMod val="40000"/>
              <a:lumOff val="60000"/>
            </a:schemeClr>
          </a:solidFill>
        </p:spPr>
        <p:txBody>
          <a:bodyPr wrap="square" rtlCol="0">
            <a:spAutoFit/>
          </a:bodyPr>
          <a:lstStyle/>
          <a:p>
            <a:pPr algn="ctr"/>
            <a:r>
              <a:rPr lang="en-IN" dirty="0">
                <a:latin typeface="Segoe UI" panose="020B0502040204020203" pitchFamily="34" charset="0"/>
                <a:cs typeface="Segoe UI" panose="020B0502040204020203" pitchFamily="34" charset="0"/>
              </a:rPr>
              <a:t>BAASHYAAM</a:t>
            </a:r>
          </a:p>
        </p:txBody>
      </p:sp>
      <p:sp>
        <p:nvSpPr>
          <p:cNvPr id="24" name="TextBox 23">
            <a:extLst>
              <a:ext uri="{FF2B5EF4-FFF2-40B4-BE49-F238E27FC236}">
                <a16:creationId xmlns="" xmlns:a16="http://schemas.microsoft.com/office/drawing/2014/main" id="{0BAF9626-5E90-A6A8-770E-D8F7592A17CA}"/>
              </a:ext>
            </a:extLst>
          </p:cNvPr>
          <p:cNvSpPr txBox="1"/>
          <p:nvPr/>
        </p:nvSpPr>
        <p:spPr>
          <a:xfrm>
            <a:off x="7183581" y="932437"/>
            <a:ext cx="3789218" cy="369332"/>
          </a:xfrm>
          <a:prstGeom prst="rect">
            <a:avLst/>
          </a:prstGeom>
          <a:solidFill>
            <a:schemeClr val="accent5">
              <a:lumMod val="40000"/>
              <a:lumOff val="60000"/>
            </a:schemeClr>
          </a:solidFill>
        </p:spPr>
        <p:txBody>
          <a:bodyPr wrap="square" rtlCol="0">
            <a:spAutoFit/>
          </a:bodyPr>
          <a:lstStyle/>
          <a:p>
            <a:pPr algn="ctr"/>
            <a:r>
              <a:rPr lang="en-IN" dirty="0">
                <a:latin typeface="Segoe UI" panose="020B0502040204020203" pitchFamily="34" charset="0"/>
                <a:cs typeface="Segoe UI" panose="020B0502040204020203" pitchFamily="34" charset="0"/>
              </a:rPr>
              <a:t>RESIDENTS</a:t>
            </a:r>
          </a:p>
        </p:txBody>
      </p:sp>
      <p:pic>
        <p:nvPicPr>
          <p:cNvPr id="26" name="Graphic 25" descr="Bar graph with upward trend with solid fill">
            <a:extLst>
              <a:ext uri="{FF2B5EF4-FFF2-40B4-BE49-F238E27FC236}">
                <a16:creationId xmlns="" xmlns:a16="http://schemas.microsoft.com/office/drawing/2014/main" id="{3F61862C-AD95-652C-6CCC-EC0DF1A896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832764" y="3927765"/>
            <a:ext cx="609586" cy="609586"/>
          </a:xfrm>
          <a:prstGeom prst="rect">
            <a:avLst/>
          </a:prstGeom>
        </p:spPr>
      </p:pic>
    </p:spTree>
    <p:extLst>
      <p:ext uri="{BB962C8B-B14F-4D97-AF65-F5344CB8AC3E}">
        <p14:creationId xmlns:p14="http://schemas.microsoft.com/office/powerpoint/2010/main" val="1938245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6CD17BF-1A47-58DF-8783-26BE4B002BD5}"/>
              </a:ext>
            </a:extLst>
          </p:cNvPr>
          <p:cNvGrpSpPr/>
          <p:nvPr/>
        </p:nvGrpSpPr>
        <p:grpSpPr>
          <a:xfrm>
            <a:off x="6345380" y="270737"/>
            <a:ext cx="5766955" cy="3794268"/>
            <a:chOff x="4660065" y="530013"/>
            <a:chExt cx="6808036" cy="3794268"/>
          </a:xfrm>
        </p:grpSpPr>
        <p:sp>
          <p:nvSpPr>
            <p:cNvPr id="140" name="TextBox 139">
              <a:extLst>
                <a:ext uri="{FF2B5EF4-FFF2-40B4-BE49-F238E27FC236}">
                  <a16:creationId xmlns="" xmlns:a16="http://schemas.microsoft.com/office/drawing/2014/main" id="{13623931-15D2-4834-8280-54ACC1445BD1}"/>
                </a:ext>
              </a:extLst>
            </p:cNvPr>
            <p:cNvSpPr txBox="1"/>
            <p:nvPr/>
          </p:nvSpPr>
          <p:spPr>
            <a:xfrm>
              <a:off x="4864662" y="530013"/>
              <a:ext cx="6603439"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dirty="0">
                  <a:solidFill>
                    <a:schemeClr val="accent5">
                      <a:lumMod val="60000"/>
                      <a:lumOff val="40000"/>
                    </a:schemeClr>
                  </a:solidFill>
                  <a:latin typeface="Segoe UI" panose="020B0502040204020203" pitchFamily="34" charset="0"/>
                  <a:cs typeface="Segoe UI" panose="020B0502040204020203" pitchFamily="34" charset="0"/>
                </a:rPr>
                <a:t>Table of Content</a:t>
              </a:r>
              <a:endParaRPr kumimoji="0" lang="ko-KR" altLang="en-US" sz="3600" b="0" i="0" u="none" strike="noStrike" kern="1200" cap="none" spc="0" normalizeH="0" baseline="0" noProof="0" dirty="0">
                <a:ln>
                  <a:noFill/>
                </a:ln>
                <a:solidFill>
                  <a:schemeClr val="accent5">
                    <a:lumMod val="60000"/>
                    <a:lumOff val="40000"/>
                  </a:schemeClr>
                </a:solidFill>
                <a:effectLst/>
                <a:uLnTx/>
                <a:uFillTx/>
                <a:latin typeface="Segoe UI" panose="020B0502040204020203" pitchFamily="34" charset="0"/>
                <a:cs typeface="Segoe UI" panose="020B0502040204020203" pitchFamily="34" charset="0"/>
              </a:endParaRPr>
            </a:p>
          </p:txBody>
        </p:sp>
        <p:sp>
          <p:nvSpPr>
            <p:cNvPr id="122" name="TextBox 121">
              <a:extLst>
                <a:ext uri="{FF2B5EF4-FFF2-40B4-BE49-F238E27FC236}">
                  <a16:creationId xmlns="" xmlns:a16="http://schemas.microsoft.com/office/drawing/2014/main" id="{CC8905E8-278A-4BD2-B75B-0CAAFBDB26F1}"/>
                </a:ext>
              </a:extLst>
            </p:cNvPr>
            <p:cNvSpPr txBox="1"/>
            <p:nvPr/>
          </p:nvSpPr>
          <p:spPr>
            <a:xfrm>
              <a:off x="4660065" y="1624437"/>
              <a:ext cx="958096" cy="646331"/>
            </a:xfrm>
            <a:prstGeom prst="rect">
              <a:avLst/>
            </a:prstGeom>
            <a:noFill/>
          </p:spPr>
          <p:txBody>
            <a:bodyPr wrap="square" lIns="108000" r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0680C3"/>
                  </a:solidFill>
                  <a:effectLst/>
                  <a:uLnTx/>
                  <a:uFillTx/>
                  <a:latin typeface="Arial"/>
                  <a:cs typeface="Arial" pitchFamily="34" charset="0"/>
                </a:rPr>
                <a:t>01</a:t>
              </a:r>
              <a:endParaRPr kumimoji="0" lang="ko-KR" altLang="en-US" sz="3600" b="1" i="0" u="none" strike="noStrike" kern="1200" cap="none" spc="0" normalizeH="0" baseline="0" noProof="0" dirty="0">
                <a:ln>
                  <a:noFill/>
                </a:ln>
                <a:solidFill>
                  <a:srgbClr val="0680C3"/>
                </a:solidFill>
                <a:effectLst/>
                <a:uLnTx/>
                <a:uFillTx/>
                <a:latin typeface="Arial"/>
                <a:cs typeface="Arial" pitchFamily="34" charset="0"/>
              </a:endParaRPr>
            </a:p>
          </p:txBody>
        </p:sp>
        <p:sp>
          <p:nvSpPr>
            <p:cNvPr id="26" name="TextBox 25">
              <a:extLst>
                <a:ext uri="{FF2B5EF4-FFF2-40B4-BE49-F238E27FC236}">
                  <a16:creationId xmlns="" xmlns:a16="http://schemas.microsoft.com/office/drawing/2014/main" id="{6BEEEB66-0819-4EF7-B983-0AFE673F7D27}"/>
                </a:ext>
              </a:extLst>
            </p:cNvPr>
            <p:cNvSpPr txBox="1"/>
            <p:nvPr/>
          </p:nvSpPr>
          <p:spPr>
            <a:xfrm>
              <a:off x="5730919" y="1692836"/>
              <a:ext cx="5737182" cy="519351"/>
            </a:xfrm>
            <a:prstGeom prst="roundRect">
              <a:avLst>
                <a:gd name="adj" fmla="val 50000"/>
              </a:avLst>
            </a:prstGeom>
            <a:solidFill>
              <a:schemeClr val="accent1"/>
            </a:solidFill>
          </p:spPr>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Overview</a:t>
              </a:r>
              <a:endParaRPr kumimoji="0" lang="ko-KR" altLang="en-US"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 xmlns:a16="http://schemas.microsoft.com/office/drawing/2014/main" id="{84E08AEC-260E-4620-A344-02DA4D7253FC}"/>
                </a:ext>
              </a:extLst>
            </p:cNvPr>
            <p:cNvSpPr txBox="1"/>
            <p:nvPr/>
          </p:nvSpPr>
          <p:spPr>
            <a:xfrm>
              <a:off x="4660065" y="2319328"/>
              <a:ext cx="958097" cy="646331"/>
            </a:xfrm>
            <a:prstGeom prst="rect">
              <a:avLst/>
            </a:prstGeom>
            <a:noFill/>
          </p:spPr>
          <p:txBody>
            <a:bodyPr wrap="square" lIns="108000" rIns="108000"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0680C3"/>
                  </a:solidFill>
                  <a:effectLst/>
                  <a:uLnTx/>
                  <a:uFillTx/>
                  <a:latin typeface="Arial"/>
                  <a:cs typeface="Arial" pitchFamily="34" charset="0"/>
                </a:defRPr>
              </a:lvl1pPr>
            </a:lstStyle>
            <a:p>
              <a:r>
                <a:rPr lang="en-US" altLang="ko-KR" dirty="0"/>
                <a:t>02</a:t>
              </a:r>
              <a:endParaRPr lang="ko-KR" altLang="en-US" dirty="0"/>
            </a:p>
          </p:txBody>
        </p:sp>
        <p:sp>
          <p:nvSpPr>
            <p:cNvPr id="32" name="TextBox 31">
              <a:extLst>
                <a:ext uri="{FF2B5EF4-FFF2-40B4-BE49-F238E27FC236}">
                  <a16:creationId xmlns="" xmlns:a16="http://schemas.microsoft.com/office/drawing/2014/main" id="{163675F2-9A72-4B96-9291-9F0BED2AF5D7}"/>
                </a:ext>
              </a:extLst>
            </p:cNvPr>
            <p:cNvSpPr txBox="1"/>
            <p:nvPr/>
          </p:nvSpPr>
          <p:spPr>
            <a:xfrm>
              <a:off x="5730918" y="2359972"/>
              <a:ext cx="5737182" cy="519351"/>
            </a:xfrm>
            <a:prstGeom prst="roundRect">
              <a:avLst>
                <a:gd name="adj" fmla="val 50000"/>
              </a:avLst>
            </a:prstGeom>
            <a:solidFill>
              <a:schemeClr val="accent1"/>
            </a:solidFill>
          </p:spPr>
          <p:txBody>
            <a:bodyPr wrap="square" lIns="274320" rtlCol="0" anchor="ctr">
              <a:spAutoFit/>
            </a:bodyPr>
            <a:lstStyle>
              <a:defPPr>
                <a:defRPr lang="en-US"/>
              </a:defPPr>
              <a:lvl1pPr marR="0" lvl="0" indent="0" fontAlgn="auto">
                <a:lnSpc>
                  <a:spcPct val="100000"/>
                </a:lnSpc>
                <a:spcBef>
                  <a:spcPts val="0"/>
                </a:spcBef>
                <a:spcAft>
                  <a:spcPts val="0"/>
                </a:spcAft>
                <a:buClrTx/>
                <a:buSzTx/>
                <a:buFontTx/>
                <a:buNone/>
                <a:tabLst/>
                <a:defRPr b="1">
                  <a:solidFill>
                    <a:prstClr val="white"/>
                  </a:solidFill>
                  <a:latin typeface="Segoe UI" panose="020B0502040204020203" pitchFamily="34" charset="0"/>
                  <a:cs typeface="Segoe UI" panose="020B0502040204020203" pitchFamily="34" charset="0"/>
                </a:defRPr>
              </a:lvl1pPr>
            </a:lstStyle>
            <a:p>
              <a:r>
                <a:rPr lang="en-US" altLang="ko-KR" dirty="0" smtClean="0"/>
                <a:t>Role Hierarchy</a:t>
              </a:r>
              <a:endParaRPr lang="ko-KR" altLang="en-US" dirty="0"/>
            </a:p>
          </p:txBody>
        </p:sp>
        <p:sp>
          <p:nvSpPr>
            <p:cNvPr id="34" name="TextBox 33">
              <a:extLst>
                <a:ext uri="{FF2B5EF4-FFF2-40B4-BE49-F238E27FC236}">
                  <a16:creationId xmlns="" xmlns:a16="http://schemas.microsoft.com/office/drawing/2014/main" id="{9DC92E20-0B25-47A5-9ABF-8CBCF8F31CF5}"/>
                </a:ext>
              </a:extLst>
            </p:cNvPr>
            <p:cNvSpPr txBox="1"/>
            <p:nvPr/>
          </p:nvSpPr>
          <p:spPr>
            <a:xfrm>
              <a:off x="4660065" y="3003834"/>
              <a:ext cx="958097" cy="646331"/>
            </a:xfrm>
            <a:prstGeom prst="rect">
              <a:avLst/>
            </a:prstGeom>
            <a:noFill/>
          </p:spPr>
          <p:txBody>
            <a:bodyPr wrap="square" lIns="108000" rIns="108000"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0680C3"/>
                  </a:solidFill>
                  <a:effectLst/>
                  <a:uLnTx/>
                  <a:uFillTx/>
                  <a:latin typeface="Arial"/>
                  <a:cs typeface="Arial" pitchFamily="34" charset="0"/>
                </a:defRPr>
              </a:lvl1pPr>
            </a:lstStyle>
            <a:p>
              <a:r>
                <a:rPr lang="en-US" altLang="ko-KR" dirty="0"/>
                <a:t>03</a:t>
              </a:r>
              <a:endParaRPr lang="ko-KR" altLang="en-US" dirty="0"/>
            </a:p>
          </p:txBody>
        </p:sp>
        <p:sp>
          <p:nvSpPr>
            <p:cNvPr id="37" name="TextBox 36">
              <a:extLst>
                <a:ext uri="{FF2B5EF4-FFF2-40B4-BE49-F238E27FC236}">
                  <a16:creationId xmlns="" xmlns:a16="http://schemas.microsoft.com/office/drawing/2014/main" id="{FB2A0BE8-4E1C-478F-AE7B-D913C667D3CA}"/>
                </a:ext>
              </a:extLst>
            </p:cNvPr>
            <p:cNvSpPr txBox="1"/>
            <p:nvPr/>
          </p:nvSpPr>
          <p:spPr>
            <a:xfrm>
              <a:off x="5730919" y="3072233"/>
              <a:ext cx="5737182" cy="519351"/>
            </a:xfrm>
            <a:prstGeom prst="roundRect">
              <a:avLst>
                <a:gd name="adj" fmla="val 50000"/>
              </a:avLst>
            </a:prstGeom>
            <a:solidFill>
              <a:schemeClr val="accent1"/>
            </a:solidFill>
          </p:spPr>
          <p:txBody>
            <a:bodyPr wrap="square" lIns="274320" rtlCol="0" anchor="ctr">
              <a:spAutoFit/>
            </a:bodyPr>
            <a:lstStyle>
              <a:defPPr>
                <a:defRPr lang="en-US"/>
              </a:defPPr>
              <a:lvl1pPr marR="0" lvl="0" indent="0" fontAlgn="auto">
                <a:lnSpc>
                  <a:spcPct val="100000"/>
                </a:lnSpc>
                <a:spcBef>
                  <a:spcPts val="0"/>
                </a:spcBef>
                <a:spcAft>
                  <a:spcPts val="0"/>
                </a:spcAft>
                <a:buClrTx/>
                <a:buSzTx/>
                <a:buFontTx/>
                <a:buNone/>
                <a:tabLst/>
                <a:defRPr b="1">
                  <a:solidFill>
                    <a:prstClr val="white"/>
                  </a:solidFill>
                  <a:latin typeface="Segoe UI" panose="020B0502040204020203" pitchFamily="34" charset="0"/>
                  <a:cs typeface="Segoe UI" panose="020B0502040204020203" pitchFamily="34" charset="0"/>
                </a:defRPr>
              </a:lvl1pPr>
            </a:lstStyle>
            <a:p>
              <a:r>
                <a:rPr lang="en-US" altLang="ko-KR" dirty="0" smtClean="0"/>
                <a:t>Functionalities</a:t>
              </a:r>
              <a:endParaRPr lang="ko-KR" altLang="en-US" dirty="0"/>
            </a:p>
          </p:txBody>
        </p:sp>
        <p:sp>
          <p:nvSpPr>
            <p:cNvPr id="39" name="TextBox 38">
              <a:extLst>
                <a:ext uri="{FF2B5EF4-FFF2-40B4-BE49-F238E27FC236}">
                  <a16:creationId xmlns="" xmlns:a16="http://schemas.microsoft.com/office/drawing/2014/main" id="{A775E27B-4D35-43D7-8422-85D445BDB7E1}"/>
                </a:ext>
              </a:extLst>
            </p:cNvPr>
            <p:cNvSpPr txBox="1"/>
            <p:nvPr/>
          </p:nvSpPr>
          <p:spPr>
            <a:xfrm>
              <a:off x="4660065" y="3677950"/>
              <a:ext cx="958097" cy="646331"/>
            </a:xfrm>
            <a:prstGeom prst="rect">
              <a:avLst/>
            </a:prstGeom>
            <a:noFill/>
          </p:spPr>
          <p:txBody>
            <a:bodyPr wrap="square" lIns="108000" rIns="108000"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0680C3"/>
                  </a:solidFill>
                  <a:effectLst/>
                  <a:uLnTx/>
                  <a:uFillTx/>
                  <a:latin typeface="Arial"/>
                  <a:cs typeface="Arial" pitchFamily="34" charset="0"/>
                </a:defRPr>
              </a:lvl1pPr>
            </a:lstStyle>
            <a:p>
              <a:r>
                <a:rPr lang="en-US" altLang="ko-KR" dirty="0"/>
                <a:t>04</a:t>
              </a:r>
              <a:endParaRPr lang="ko-KR" altLang="en-US" dirty="0"/>
            </a:p>
          </p:txBody>
        </p:sp>
        <p:sp>
          <p:nvSpPr>
            <p:cNvPr id="42" name="TextBox 41">
              <a:extLst>
                <a:ext uri="{FF2B5EF4-FFF2-40B4-BE49-F238E27FC236}">
                  <a16:creationId xmlns="" xmlns:a16="http://schemas.microsoft.com/office/drawing/2014/main" id="{04AE23BF-9144-41BB-82CF-6D901195B783}"/>
                </a:ext>
              </a:extLst>
            </p:cNvPr>
            <p:cNvSpPr txBox="1"/>
            <p:nvPr/>
          </p:nvSpPr>
          <p:spPr>
            <a:xfrm>
              <a:off x="5730918" y="3696090"/>
              <a:ext cx="5737182" cy="519351"/>
            </a:xfrm>
            <a:prstGeom prst="roundRect">
              <a:avLst>
                <a:gd name="adj" fmla="val 50000"/>
              </a:avLst>
            </a:prstGeom>
            <a:solidFill>
              <a:schemeClr val="accent1"/>
            </a:solidFill>
          </p:spPr>
          <p:txBody>
            <a:bodyPr wrap="square" lIns="274320" rtlCol="0" anchor="ctr">
              <a:spAutoFit/>
            </a:bodyPr>
            <a:lstStyle>
              <a:defPPr>
                <a:defRPr lang="en-US"/>
              </a:defPPr>
              <a:lvl1pPr marR="0" lvl="0" indent="0" fontAlgn="auto">
                <a:lnSpc>
                  <a:spcPct val="100000"/>
                </a:lnSpc>
                <a:spcBef>
                  <a:spcPts val="0"/>
                </a:spcBef>
                <a:spcAft>
                  <a:spcPts val="0"/>
                </a:spcAft>
                <a:buClrTx/>
                <a:buSzTx/>
                <a:buFontTx/>
                <a:buNone/>
                <a:tabLst/>
                <a:defRPr b="1">
                  <a:solidFill>
                    <a:prstClr val="white"/>
                  </a:solidFill>
                  <a:latin typeface="Segoe UI" panose="020B0502040204020203" pitchFamily="34" charset="0"/>
                  <a:cs typeface="Segoe UI" panose="020B0502040204020203" pitchFamily="34" charset="0"/>
                </a:defRPr>
              </a:lvl1pPr>
            </a:lstStyle>
            <a:p>
              <a:r>
                <a:rPr lang="en-US" altLang="ko-KR" dirty="0" smtClean="0"/>
                <a:t>Sample Use Cases</a:t>
              </a:r>
              <a:endParaRPr lang="ko-KR" altLang="en-US" dirty="0"/>
            </a:p>
          </p:txBody>
        </p:sp>
      </p:grpSp>
      <p:sp>
        <p:nvSpPr>
          <p:cNvPr id="3" name="TextBox 2">
            <a:extLst>
              <a:ext uri="{FF2B5EF4-FFF2-40B4-BE49-F238E27FC236}">
                <a16:creationId xmlns="" xmlns:a16="http://schemas.microsoft.com/office/drawing/2014/main" id="{459DA8FB-0093-5427-3694-CD48D73BADA9}"/>
              </a:ext>
            </a:extLst>
          </p:cNvPr>
          <p:cNvSpPr txBox="1"/>
          <p:nvPr/>
        </p:nvSpPr>
        <p:spPr>
          <a:xfrm>
            <a:off x="6345380" y="3996606"/>
            <a:ext cx="811585" cy="646331"/>
          </a:xfrm>
          <a:prstGeom prst="rect">
            <a:avLst/>
          </a:prstGeom>
          <a:noFill/>
        </p:spPr>
        <p:txBody>
          <a:bodyPr wrap="square" lIns="108000" rIns="108000"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0680C3"/>
                </a:solidFill>
                <a:effectLst/>
                <a:uLnTx/>
                <a:uFillTx/>
                <a:latin typeface="Arial"/>
                <a:cs typeface="Arial" pitchFamily="34" charset="0"/>
              </a:defRPr>
            </a:lvl1pPr>
          </a:lstStyle>
          <a:p>
            <a:r>
              <a:rPr lang="en-US" altLang="ko-KR" dirty="0"/>
              <a:t>05</a:t>
            </a:r>
            <a:endParaRPr lang="ko-KR" altLang="en-US" dirty="0"/>
          </a:p>
        </p:txBody>
      </p:sp>
      <p:sp>
        <p:nvSpPr>
          <p:cNvPr id="4" name="TextBox 3">
            <a:extLst>
              <a:ext uri="{FF2B5EF4-FFF2-40B4-BE49-F238E27FC236}">
                <a16:creationId xmlns="" xmlns:a16="http://schemas.microsoft.com/office/drawing/2014/main" id="{280C4D07-1312-66AE-4479-BD304BCA17B8}"/>
              </a:ext>
            </a:extLst>
          </p:cNvPr>
          <p:cNvSpPr txBox="1"/>
          <p:nvPr/>
        </p:nvSpPr>
        <p:spPr>
          <a:xfrm>
            <a:off x="7252480" y="4065005"/>
            <a:ext cx="4859855" cy="519351"/>
          </a:xfrm>
          <a:prstGeom prst="roundRect">
            <a:avLst>
              <a:gd name="adj" fmla="val 50000"/>
            </a:avLst>
          </a:prstGeom>
          <a:solidFill>
            <a:schemeClr val="accent1"/>
          </a:solidFill>
        </p:spPr>
        <p:txBody>
          <a:bodyPr wrap="square" lIns="274320" rtlCol="0" anchor="ctr">
            <a:spAutoFit/>
          </a:bodyPr>
          <a:lstStyle>
            <a:defPPr>
              <a:defRPr lang="en-US"/>
            </a:defPPr>
            <a:lvl1pPr marR="0" lvl="0" indent="0" fontAlgn="auto">
              <a:lnSpc>
                <a:spcPct val="100000"/>
              </a:lnSpc>
              <a:spcBef>
                <a:spcPts val="0"/>
              </a:spcBef>
              <a:spcAft>
                <a:spcPts val="0"/>
              </a:spcAft>
              <a:buClrTx/>
              <a:buSzTx/>
              <a:buFontTx/>
              <a:buNone/>
              <a:tabLst/>
              <a:defRPr b="1">
                <a:solidFill>
                  <a:prstClr val="white"/>
                </a:solidFill>
                <a:latin typeface="Segoe UI" panose="020B0502040204020203" pitchFamily="34" charset="0"/>
                <a:cs typeface="Segoe UI" panose="020B0502040204020203" pitchFamily="34" charset="0"/>
              </a:defRPr>
            </a:lvl1pPr>
          </a:lstStyle>
          <a:p>
            <a:r>
              <a:rPr lang="en-US" altLang="ko-KR" dirty="0" smtClean="0"/>
              <a:t>Technology Stack and Architecture</a:t>
            </a:r>
            <a:endParaRPr lang="ko-KR" altLang="en-US" dirty="0"/>
          </a:p>
        </p:txBody>
      </p:sp>
    </p:spTree>
    <p:extLst>
      <p:ext uri="{BB962C8B-B14F-4D97-AF65-F5344CB8AC3E}">
        <p14:creationId xmlns:p14="http://schemas.microsoft.com/office/powerpoint/2010/main" val="195906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Overview</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440" y="1"/>
            <a:ext cx="649992"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sp>
        <p:nvSpPr>
          <p:cNvPr id="29" name="TextBox 28">
            <a:extLst>
              <a:ext uri="{FF2B5EF4-FFF2-40B4-BE49-F238E27FC236}">
                <a16:creationId xmlns="" xmlns:a16="http://schemas.microsoft.com/office/drawing/2014/main" id="{3A588A5C-1484-FAA2-BD85-B4333E5208C0}"/>
              </a:ext>
            </a:extLst>
          </p:cNvPr>
          <p:cNvSpPr txBox="1"/>
          <p:nvPr/>
        </p:nvSpPr>
        <p:spPr>
          <a:xfrm>
            <a:off x="4249881" y="1502115"/>
            <a:ext cx="7762009" cy="4031873"/>
          </a:xfrm>
          <a:prstGeom prst="rect">
            <a:avLst/>
          </a:prstGeom>
          <a:noFill/>
        </p:spPr>
        <p:txBody>
          <a:bodyPr wrap="square" rtlCol="0">
            <a:spAutoFit/>
          </a:bodyPr>
          <a:lstStyle/>
          <a:p>
            <a:pPr marL="285750" indent="-285750">
              <a:buFont typeface="Wingdings" panose="05000000000000000000" pitchFamily="2" charset="2"/>
              <a:buChar char="q"/>
            </a:pPr>
            <a:r>
              <a:rPr lang="en-US" sz="1600" dirty="0" smtClean="0"/>
              <a:t>An </a:t>
            </a:r>
            <a:r>
              <a:rPr lang="en-US" sz="1600" dirty="0"/>
              <a:t>efficient solution designed to meet all your home maintenance </a:t>
            </a:r>
            <a:r>
              <a:rPr lang="en-US" sz="1600" dirty="0" smtClean="0"/>
              <a:t>needs </a:t>
            </a:r>
            <a:r>
              <a:rPr lang="en-US" sz="1600" dirty="0"/>
              <a:t>with a </a:t>
            </a:r>
            <a:r>
              <a:rPr lang="en-US" sz="1600" dirty="0" smtClean="0"/>
              <a:t>click! </a:t>
            </a:r>
          </a:p>
          <a:p>
            <a:pPr marL="742950" lvl="1" indent="-285750">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Plumbing,</a:t>
            </a:r>
            <a:endParaRPr lang="en-US" sz="1600" b="0" i="0" dirty="0" smtClean="0">
              <a:effectLst/>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sz="1600" b="0" i="0" dirty="0" smtClean="0">
                <a:effectLst/>
                <a:latin typeface="Segoe UI" panose="020B0502040204020203" pitchFamily="34" charset="0"/>
                <a:cs typeface="Segoe UI" panose="020B0502040204020203" pitchFamily="34" charset="0"/>
              </a:rPr>
              <a:t>Civil,</a:t>
            </a:r>
          </a:p>
          <a:p>
            <a:pPr marL="742950" lvl="1" indent="-285750">
              <a:buFont typeface="Arial" panose="020B0604020202020204" pitchFamily="34" charset="0"/>
              <a:buChar char="•"/>
            </a:pPr>
            <a:r>
              <a:rPr lang="en-US" sz="1600" b="0" i="0" dirty="0" smtClean="0">
                <a:effectLst/>
                <a:latin typeface="Segoe UI" panose="020B0502040204020203" pitchFamily="34" charset="0"/>
                <a:cs typeface="Segoe UI" panose="020B0502040204020203" pitchFamily="34" charset="0"/>
              </a:rPr>
              <a:t>Electrical</a:t>
            </a:r>
            <a:r>
              <a:rPr lang="en-US" sz="1600" b="0" i="0" dirty="0">
                <a:effectLst/>
                <a:latin typeface="Segoe UI" panose="020B0502040204020203" pitchFamily="34" charset="0"/>
                <a:cs typeface="Segoe UI" panose="020B0502040204020203" pitchFamily="34" charset="0"/>
              </a:rPr>
              <a:t>, </a:t>
            </a:r>
            <a:r>
              <a:rPr lang="en-US" sz="1600" b="0" i="0" dirty="0" smtClean="0">
                <a:effectLst/>
                <a:latin typeface="Segoe UI" panose="020B0502040204020203" pitchFamily="34" charset="0"/>
                <a:cs typeface="Segoe UI" panose="020B0502040204020203" pitchFamily="34" charset="0"/>
              </a:rPr>
              <a:t> </a:t>
            </a:r>
            <a:endParaRPr lang="en-US" sz="1600" b="0" i="0" dirty="0">
              <a:effectLst/>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House Keeping,</a:t>
            </a:r>
            <a:endParaRPr lang="en-US" sz="1600" b="0" i="0" dirty="0">
              <a:effectLst/>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sz="1600" b="0" i="0" dirty="0" smtClean="0">
                <a:effectLst/>
                <a:latin typeface="Segoe UI" panose="020B0502040204020203" pitchFamily="34" charset="0"/>
                <a:cs typeface="Segoe UI" panose="020B0502040204020203" pitchFamily="34" charset="0"/>
              </a:rPr>
              <a:t>Security </a:t>
            </a:r>
          </a:p>
          <a:p>
            <a:pPr marL="742950" lvl="1" indent="-285750">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Other Services </a:t>
            </a:r>
            <a:r>
              <a:rPr lang="en-US" sz="1600" b="0" i="0" dirty="0" smtClean="0">
                <a:effectLst/>
                <a:latin typeface="Segoe UI" panose="020B0502040204020203" pitchFamily="34" charset="0"/>
                <a:cs typeface="Segoe UI" panose="020B0502040204020203" pitchFamily="34" charset="0"/>
              </a:rPr>
              <a:t>etc</a:t>
            </a:r>
            <a:r>
              <a:rPr lang="en-US" sz="1600" b="0" i="0" dirty="0">
                <a:effectLst/>
                <a:latin typeface="Segoe UI" panose="020B0502040204020203" pitchFamily="34" charset="0"/>
                <a:cs typeface="Segoe UI" panose="020B0502040204020203" pitchFamily="34" charset="0"/>
              </a:rPr>
              <a:t>..</a:t>
            </a:r>
          </a:p>
          <a:p>
            <a:pPr marL="742950" lvl="1"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lvl="1" indent="-285750">
              <a:buFont typeface="Wingdings" panose="05000000000000000000" pitchFamily="2" charset="2"/>
              <a:buChar char="q"/>
            </a:pPr>
            <a:r>
              <a:rPr lang="en-US" sz="1600" dirty="0" smtClean="0">
                <a:latin typeface="Segoe UI" panose="020B0502040204020203" pitchFamily="34" charset="0"/>
                <a:cs typeface="Segoe UI" panose="020B0502040204020203" pitchFamily="34" charset="0"/>
              </a:rPr>
              <a:t>Our </a:t>
            </a:r>
            <a:r>
              <a:rPr lang="en-US" sz="1600" dirty="0">
                <a:latin typeface="Segoe UI" panose="020B0502040204020203" pitchFamily="34" charset="0"/>
                <a:cs typeface="Segoe UI" panose="020B0502040204020203" pitchFamily="34" charset="0"/>
              </a:rPr>
              <a:t>system </a:t>
            </a:r>
            <a:r>
              <a:rPr lang="en-US" sz="1600" dirty="0" smtClean="0">
                <a:latin typeface="Segoe UI" panose="020B0502040204020203" pitchFamily="34" charset="0"/>
                <a:cs typeface="Segoe UI" panose="020B0502040204020203" pitchFamily="34" charset="0"/>
              </a:rPr>
              <a:t>enables the oversight </a:t>
            </a:r>
            <a:r>
              <a:rPr lang="en-US" sz="1600" dirty="0">
                <a:latin typeface="Segoe UI" panose="020B0502040204020203" pitchFamily="34" charset="0"/>
                <a:cs typeface="Segoe UI" panose="020B0502040204020203" pitchFamily="34" charset="0"/>
              </a:rPr>
              <a:t>of creation and management of service requests</a:t>
            </a:r>
            <a:r>
              <a:rPr lang="en-US" sz="1600" dirty="0" smtClean="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for residents residing in </a:t>
            </a:r>
            <a:r>
              <a:rPr lang="en-US" sz="1600" dirty="0" smtClean="0">
                <a:latin typeface="Segoe UI" panose="020B0502040204020203" pitchFamily="34" charset="0"/>
                <a:cs typeface="Segoe UI" panose="020B0502040204020203" pitchFamily="34" charset="0"/>
              </a:rPr>
              <a:t>pre-configured </a:t>
            </a:r>
            <a:r>
              <a:rPr lang="en-IN" sz="1600" dirty="0" smtClean="0">
                <a:latin typeface="Segoe UI" panose="020B0502040204020203" pitchFamily="34" charset="0"/>
                <a:cs typeface="Segoe UI" panose="020B0502040204020203" pitchFamily="34" charset="0"/>
              </a:rPr>
              <a:t>properties.</a:t>
            </a:r>
          </a:p>
          <a:p>
            <a:pPr marL="0" lvl="1"/>
            <a:endParaRPr lang="en-US" sz="1600" b="0" i="0" dirty="0">
              <a:effectLst/>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r>
              <a:rPr lang="en-US" sz="1600" dirty="0">
                <a:latin typeface="Segoe UI" panose="020B0502040204020203" pitchFamily="34" charset="0"/>
                <a:cs typeface="Segoe UI" panose="020B0502040204020203" pitchFamily="34" charset="0"/>
              </a:rPr>
              <a:t>This innovative solution offers residents the convenience of effortlessly discovering and scheduling services </a:t>
            </a:r>
            <a:r>
              <a:rPr lang="en-US" sz="1600" dirty="0" smtClean="0">
                <a:latin typeface="Segoe UI" panose="020B0502040204020203" pitchFamily="34" charset="0"/>
                <a:cs typeface="Segoe UI" panose="020B0502040204020203" pitchFamily="34" charset="0"/>
              </a:rPr>
              <a:t>according </a:t>
            </a:r>
            <a:r>
              <a:rPr lang="en-US" sz="1600" dirty="0">
                <a:latin typeface="Segoe UI" panose="020B0502040204020203" pitchFamily="34" charset="0"/>
                <a:cs typeface="Segoe UI" panose="020B0502040204020203" pitchFamily="34" charset="0"/>
              </a:rPr>
              <a:t>to their preferred availability</a:t>
            </a:r>
            <a:r>
              <a:rPr lang="en-US" sz="1600" dirty="0" smtClean="0">
                <a:latin typeface="Segoe UI" panose="020B0502040204020203" pitchFamily="34" charset="0"/>
                <a:cs typeface="Segoe UI" panose="020B0502040204020203" pitchFamily="34" charset="0"/>
              </a:rPr>
              <a:t>.</a:t>
            </a:r>
          </a:p>
          <a:p>
            <a:pPr marL="285750" indent="-285750">
              <a:buFont typeface="Wingdings" panose="05000000000000000000" pitchFamily="2" charset="2"/>
              <a:buChar char="q"/>
            </a:pPr>
            <a:endParaRPr lang="en-US" sz="1600" b="0" i="0" dirty="0">
              <a:effectLst/>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r>
              <a:rPr lang="en-US" sz="1600" dirty="0">
                <a:latin typeface="Segoe UI" panose="020B0502040204020203" pitchFamily="34" charset="0"/>
                <a:cs typeface="Segoe UI" panose="020B0502040204020203" pitchFamily="34" charset="0"/>
              </a:rPr>
              <a:t>Residents receive real-time updates on service progress </a:t>
            </a:r>
            <a:r>
              <a:rPr lang="en-US" sz="1600" dirty="0" smtClean="0">
                <a:latin typeface="Segoe UI" panose="020B0502040204020203" pitchFamily="34" charset="0"/>
                <a:cs typeface="Segoe UI" panose="020B0502040204020203" pitchFamily="34" charset="0"/>
              </a:rPr>
              <a:t> and can </a:t>
            </a:r>
            <a:r>
              <a:rPr lang="en-US" sz="1600" dirty="0">
                <a:latin typeface="Segoe UI" panose="020B0502040204020203" pitchFamily="34" charset="0"/>
                <a:cs typeface="Segoe UI" panose="020B0502040204020203" pitchFamily="34" charset="0"/>
              </a:rPr>
              <a:t>communicate effortlessly with service </a:t>
            </a:r>
            <a:r>
              <a:rPr lang="en-US" sz="1600" dirty="0" smtClean="0">
                <a:latin typeface="Segoe UI" panose="020B0502040204020203" pitchFamily="34" charset="0"/>
                <a:cs typeface="Segoe UI" panose="020B0502040204020203" pitchFamily="34" charset="0"/>
              </a:rPr>
              <a:t>providers.</a:t>
            </a:r>
            <a:endParaRPr lang="en-US" sz="1600" b="0" i="0" dirty="0">
              <a:effectLst/>
              <a:latin typeface="Segoe UI" panose="020B0502040204020203" pitchFamily="34" charset="0"/>
              <a:cs typeface="Segoe UI" panose="020B0502040204020203" pitchFamily="34" charset="0"/>
            </a:endParaRPr>
          </a:p>
        </p:txBody>
      </p:sp>
      <p:pic>
        <p:nvPicPr>
          <p:cNvPr id="1026" name="Picture 2" descr="Trusted local home repair service near me in Cleveland | Castle">
            <a:extLst>
              <a:ext uri="{FF2B5EF4-FFF2-40B4-BE49-F238E27FC236}">
                <a16:creationId xmlns="" xmlns:a16="http://schemas.microsoft.com/office/drawing/2014/main" id="{33C9227B-35DF-8323-BFD7-BFBDB5FB7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57" y="2057401"/>
            <a:ext cx="4128224" cy="299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4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Role Hierarchy</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0517" y="0"/>
            <a:ext cx="649991"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graphicFrame>
        <p:nvGraphicFramePr>
          <p:cNvPr id="2" name="Diagram 1">
            <a:extLst>
              <a:ext uri="{FF2B5EF4-FFF2-40B4-BE49-F238E27FC236}">
                <a16:creationId xmlns="" xmlns:a16="http://schemas.microsoft.com/office/drawing/2014/main" id="{68E8F5E2-C286-B0B5-E73F-D7180A7E406B}"/>
              </a:ext>
            </a:extLst>
          </p:cNvPr>
          <p:cNvGraphicFramePr/>
          <p:nvPr/>
        </p:nvGraphicFramePr>
        <p:xfrm>
          <a:off x="1296557" y="946293"/>
          <a:ext cx="935643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 xmlns:a16="http://schemas.microsoft.com/office/drawing/2014/main" id="{437BD0FE-F554-8706-164F-335F74CF43EE}"/>
              </a:ext>
            </a:extLst>
          </p:cNvPr>
          <p:cNvSpPr txBox="1"/>
          <p:nvPr/>
        </p:nvSpPr>
        <p:spPr>
          <a:xfrm>
            <a:off x="1304634" y="5257802"/>
            <a:ext cx="2924464" cy="32316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IN" sz="1500" dirty="0">
                <a:latin typeface="Segoe UI" panose="020B0502040204020203" pitchFamily="34" charset="0"/>
                <a:cs typeface="Segoe UI" panose="020B0502040204020203" pitchFamily="34" charset="0"/>
              </a:rPr>
              <a:t>Residents – Apartment 1</a:t>
            </a:r>
          </a:p>
        </p:txBody>
      </p:sp>
      <p:sp>
        <p:nvSpPr>
          <p:cNvPr id="4" name="TextBox 3">
            <a:extLst>
              <a:ext uri="{FF2B5EF4-FFF2-40B4-BE49-F238E27FC236}">
                <a16:creationId xmlns="" xmlns:a16="http://schemas.microsoft.com/office/drawing/2014/main" id="{F41EB985-A0DA-0BD6-F423-C629EC052691}"/>
              </a:ext>
            </a:extLst>
          </p:cNvPr>
          <p:cNvSpPr txBox="1"/>
          <p:nvPr/>
        </p:nvSpPr>
        <p:spPr>
          <a:xfrm>
            <a:off x="4561607" y="5264728"/>
            <a:ext cx="2924464" cy="32316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IN" sz="1500" dirty="0">
                <a:latin typeface="Segoe UI" panose="020B0502040204020203" pitchFamily="34" charset="0"/>
                <a:cs typeface="Segoe UI" panose="020B0502040204020203" pitchFamily="34" charset="0"/>
              </a:rPr>
              <a:t>Residents – Apartment 2</a:t>
            </a:r>
          </a:p>
        </p:txBody>
      </p:sp>
      <p:sp>
        <p:nvSpPr>
          <p:cNvPr id="5" name="TextBox 4">
            <a:extLst>
              <a:ext uri="{FF2B5EF4-FFF2-40B4-BE49-F238E27FC236}">
                <a16:creationId xmlns="" xmlns:a16="http://schemas.microsoft.com/office/drawing/2014/main" id="{051FCA74-1D10-F615-530F-0D0255F2122D}"/>
              </a:ext>
            </a:extLst>
          </p:cNvPr>
          <p:cNvSpPr txBox="1"/>
          <p:nvPr/>
        </p:nvSpPr>
        <p:spPr>
          <a:xfrm>
            <a:off x="7748150" y="5261263"/>
            <a:ext cx="2924464" cy="32316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IN" sz="1500" dirty="0">
                <a:latin typeface="Segoe UI" panose="020B0502040204020203" pitchFamily="34" charset="0"/>
                <a:cs typeface="Segoe UI" panose="020B0502040204020203" pitchFamily="34" charset="0"/>
              </a:rPr>
              <a:t>Residents – Apartment “N*”</a:t>
            </a:r>
          </a:p>
        </p:txBody>
      </p:sp>
      <p:cxnSp>
        <p:nvCxnSpPr>
          <p:cNvPr id="7" name="Straight Arrow Connector 6">
            <a:extLst>
              <a:ext uri="{FF2B5EF4-FFF2-40B4-BE49-F238E27FC236}">
                <a16:creationId xmlns="" xmlns:a16="http://schemas.microsoft.com/office/drawing/2014/main" id="{FECFF27F-2433-3F87-9B23-134930272878}"/>
              </a:ext>
            </a:extLst>
          </p:cNvPr>
          <p:cNvCxnSpPr/>
          <p:nvPr/>
        </p:nvCxnSpPr>
        <p:spPr>
          <a:xfrm>
            <a:off x="1849578" y="4883729"/>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A66ECC14-C020-54C8-92DA-CB3811E0007B}"/>
              </a:ext>
            </a:extLst>
          </p:cNvPr>
          <p:cNvCxnSpPr/>
          <p:nvPr/>
        </p:nvCxnSpPr>
        <p:spPr>
          <a:xfrm>
            <a:off x="2864424" y="4869873"/>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A826613C-7995-EE80-B3BC-D9F82BC8225F}"/>
              </a:ext>
            </a:extLst>
          </p:cNvPr>
          <p:cNvCxnSpPr/>
          <p:nvPr/>
        </p:nvCxnSpPr>
        <p:spPr>
          <a:xfrm>
            <a:off x="3893124" y="4838700"/>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166823CD-976F-C4F8-1FC6-A6DB881D775D}"/>
              </a:ext>
            </a:extLst>
          </p:cNvPr>
          <p:cNvCxnSpPr/>
          <p:nvPr/>
        </p:nvCxnSpPr>
        <p:spPr>
          <a:xfrm>
            <a:off x="4970312" y="4845626"/>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70E3E760-DDB6-6BAB-BD3C-9F3BD3A0F0C5}"/>
              </a:ext>
            </a:extLst>
          </p:cNvPr>
          <p:cNvCxnSpPr/>
          <p:nvPr/>
        </p:nvCxnSpPr>
        <p:spPr>
          <a:xfrm>
            <a:off x="6030189" y="4876799"/>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4367A21C-3220-CA86-9DCE-6EF30562BAEB}"/>
              </a:ext>
            </a:extLst>
          </p:cNvPr>
          <p:cNvCxnSpPr/>
          <p:nvPr/>
        </p:nvCxnSpPr>
        <p:spPr>
          <a:xfrm>
            <a:off x="7045032" y="4862943"/>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5BF98A45-2B92-72DD-51C2-B2E4BDA18F85}"/>
              </a:ext>
            </a:extLst>
          </p:cNvPr>
          <p:cNvCxnSpPr/>
          <p:nvPr/>
        </p:nvCxnSpPr>
        <p:spPr>
          <a:xfrm>
            <a:off x="8122225" y="4869869"/>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811AD3D6-4E64-E048-AEAF-E31662F63557}"/>
              </a:ext>
            </a:extLst>
          </p:cNvPr>
          <p:cNvCxnSpPr/>
          <p:nvPr/>
        </p:nvCxnSpPr>
        <p:spPr>
          <a:xfrm>
            <a:off x="9189027" y="4866404"/>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CF91C883-2EEC-2B2C-A0C8-6DB6275F701E}"/>
              </a:ext>
            </a:extLst>
          </p:cNvPr>
          <p:cNvCxnSpPr/>
          <p:nvPr/>
        </p:nvCxnSpPr>
        <p:spPr>
          <a:xfrm>
            <a:off x="10193482" y="4862939"/>
            <a:ext cx="0" cy="3429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45E5CFEE-43B2-8B46-BD67-325042D1EB88}"/>
              </a:ext>
            </a:extLst>
          </p:cNvPr>
          <p:cNvCxnSpPr/>
          <p:nvPr/>
        </p:nvCxnSpPr>
        <p:spPr>
          <a:xfrm>
            <a:off x="5988632" y="2265221"/>
            <a:ext cx="0" cy="24938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00137E85-9662-BF9F-D493-AE1220D0B501}"/>
              </a:ext>
            </a:extLst>
          </p:cNvPr>
          <p:cNvSpPr txBox="1"/>
          <p:nvPr/>
        </p:nvSpPr>
        <p:spPr>
          <a:xfrm>
            <a:off x="579120" y="5994400"/>
            <a:ext cx="9743440" cy="600164"/>
          </a:xfrm>
          <a:prstGeom prst="rect">
            <a:avLst/>
          </a:prstGeom>
          <a:noFill/>
        </p:spPr>
        <p:txBody>
          <a:bodyPr wrap="square" rtlCol="0">
            <a:spAutoFit/>
          </a:bodyPr>
          <a:lstStyle/>
          <a:p>
            <a:r>
              <a:rPr lang="en-IN" sz="1100" i="1" dirty="0">
                <a:solidFill>
                  <a:srgbClr val="C00000"/>
                </a:solidFill>
                <a:latin typeface="Segoe UI" panose="020B0502040204020203" pitchFamily="34" charset="0"/>
                <a:cs typeface="Segoe UI" panose="020B0502040204020203" pitchFamily="34" charset="0"/>
              </a:rPr>
              <a:t># N* - Infinite</a:t>
            </a:r>
          </a:p>
          <a:p>
            <a:r>
              <a:rPr lang="en-IN" sz="1100" i="1" dirty="0">
                <a:solidFill>
                  <a:srgbClr val="C00000"/>
                </a:solidFill>
                <a:latin typeface="Segoe UI" panose="020B0502040204020203" pitchFamily="34" charset="0"/>
                <a:cs typeface="Segoe UI" panose="020B0502040204020203" pitchFamily="34" charset="0"/>
              </a:rPr>
              <a:t># Multiple Super Administrators can be added based on the region/ Demographics</a:t>
            </a:r>
          </a:p>
          <a:p>
            <a:r>
              <a:rPr lang="en-IN" sz="1100" i="1" dirty="0">
                <a:solidFill>
                  <a:srgbClr val="C00000"/>
                </a:solidFill>
                <a:latin typeface="Segoe UI" panose="020B0502040204020203" pitchFamily="34" charset="0"/>
                <a:cs typeface="Segoe UI" panose="020B0502040204020203" pitchFamily="34" charset="0"/>
              </a:rPr>
              <a:t># An admin can manage 1 or more properties</a:t>
            </a:r>
          </a:p>
        </p:txBody>
      </p:sp>
    </p:spTree>
    <p:extLst>
      <p:ext uri="{BB962C8B-B14F-4D97-AF65-F5344CB8AC3E}">
        <p14:creationId xmlns:p14="http://schemas.microsoft.com/office/powerpoint/2010/main" val="210563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506685" y="-9528"/>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Functionalities</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0517" y="0"/>
            <a:ext cx="649991"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88665766"/>
              </p:ext>
            </p:extLst>
          </p:nvPr>
        </p:nvGraphicFramePr>
        <p:xfrm>
          <a:off x="200891" y="1247777"/>
          <a:ext cx="5283200" cy="4873418"/>
        </p:xfrm>
        <a:graphic>
          <a:graphicData uri="http://schemas.openxmlformats.org/drawingml/2006/table">
            <a:tbl>
              <a:tblPr firstRow="1" bandRow="1">
                <a:tableStyleId>{93296810-A885-4BE3-A3E7-6D5BEEA58F35}</a:tableStyleId>
              </a:tblPr>
              <a:tblGrid>
                <a:gridCol w="2023226">
                  <a:extLst>
                    <a:ext uri="{9D8B030D-6E8A-4147-A177-3AD203B41FA5}">
                      <a16:colId xmlns="" xmlns:a16="http://schemas.microsoft.com/office/drawing/2014/main" val="20000"/>
                    </a:ext>
                  </a:extLst>
                </a:gridCol>
                <a:gridCol w="3259974">
                  <a:extLst>
                    <a:ext uri="{9D8B030D-6E8A-4147-A177-3AD203B41FA5}">
                      <a16:colId xmlns="" xmlns:a16="http://schemas.microsoft.com/office/drawing/2014/main" val="20001"/>
                    </a:ext>
                  </a:extLst>
                </a:gridCol>
              </a:tblGrid>
              <a:tr h="426868">
                <a:tc gridSpan="2">
                  <a:txBody>
                    <a:bodyPr/>
                    <a:lstStyle/>
                    <a:p>
                      <a:pPr algn="ctr"/>
                      <a:r>
                        <a:rPr lang="en-IN" dirty="0">
                          <a:latin typeface="Segoe UI" panose="020B0502040204020203" pitchFamily="34" charset="0"/>
                          <a:cs typeface="Segoe UI" panose="020B0502040204020203" pitchFamily="34" charset="0"/>
                        </a:rPr>
                        <a:t>Super Administrator</a:t>
                      </a:r>
                    </a:p>
                  </a:txBody>
                  <a:tcPr/>
                </a:tc>
                <a:tc hMerge="1">
                  <a:txBody>
                    <a:bodyPr/>
                    <a:lstStyle/>
                    <a:p>
                      <a:endParaRPr lang="en-IN" dirty="0"/>
                    </a:p>
                  </a:txBody>
                  <a:tcPr/>
                </a:tc>
                <a:extLst>
                  <a:ext uri="{0D108BD9-81ED-4DB2-BD59-A6C34878D82A}">
                    <a16:rowId xmlns="" xmlns:a16="http://schemas.microsoft.com/office/drawing/2014/main" val="10000"/>
                  </a:ext>
                </a:extLst>
              </a:tr>
              <a:tr h="604731">
                <a:tc>
                  <a:txBody>
                    <a:bodyPr/>
                    <a:lstStyle/>
                    <a:p>
                      <a:r>
                        <a:rPr lang="en-IN" sz="1600" dirty="0">
                          <a:latin typeface="Segoe UI" panose="020B0502040204020203" pitchFamily="34" charset="0"/>
                          <a:cs typeface="Segoe UI" panose="020B0502040204020203" pitchFamily="34" charset="0"/>
                        </a:rPr>
                        <a:t>Who</a:t>
                      </a:r>
                      <a:r>
                        <a:rPr lang="en-IN" sz="1600" baseline="0" dirty="0">
                          <a:latin typeface="Segoe UI" panose="020B0502040204020203" pitchFamily="34" charset="0"/>
                          <a:cs typeface="Segoe UI" panose="020B0502040204020203" pitchFamily="34" charset="0"/>
                        </a:rPr>
                        <a:t> ?</a:t>
                      </a:r>
                      <a:endParaRPr lang="en-IN" sz="1600" dirty="0">
                        <a:latin typeface="Segoe UI" panose="020B0502040204020203" pitchFamily="34" charset="0"/>
                        <a:cs typeface="Segoe UI" panose="020B0502040204020203" pitchFamily="34" charset="0"/>
                      </a:endParaRPr>
                    </a:p>
                  </a:txBody>
                  <a:tcPr/>
                </a:tc>
                <a:tc>
                  <a:txBody>
                    <a:bodyPr/>
                    <a:lstStyle/>
                    <a:p>
                      <a:r>
                        <a:rPr lang="en-IN" sz="1400" dirty="0">
                          <a:latin typeface="Segoe UI" panose="020B0502040204020203" pitchFamily="34" charset="0"/>
                          <a:cs typeface="Segoe UI" panose="020B0502040204020203" pitchFamily="34" charset="0"/>
                        </a:rPr>
                        <a:t>Manage Overall Properties and assign / manage Admins</a:t>
                      </a:r>
                    </a:p>
                  </a:txBody>
                  <a:tcPr/>
                </a:tc>
                <a:extLst>
                  <a:ext uri="{0D108BD9-81ED-4DB2-BD59-A6C34878D82A}">
                    <a16:rowId xmlns="" xmlns:a16="http://schemas.microsoft.com/office/drawing/2014/main" val="10001"/>
                  </a:ext>
                </a:extLst>
              </a:tr>
              <a:tr h="3841819">
                <a:tc>
                  <a:txBody>
                    <a:bodyPr/>
                    <a:lstStyle/>
                    <a:p>
                      <a:r>
                        <a:rPr lang="en-IN" sz="1600" dirty="0">
                          <a:latin typeface="Segoe UI" panose="020B0502040204020203" pitchFamily="34" charset="0"/>
                          <a:cs typeface="Segoe UI" panose="020B0502040204020203" pitchFamily="34" charset="0"/>
                        </a:rPr>
                        <a:t>Functionalities</a:t>
                      </a:r>
                    </a:p>
                  </a:txBody>
                  <a:tcPr/>
                </a:tc>
                <a:tc>
                  <a:txBody>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Manage apartment lists, areas, and service configurations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Create Administrator profiles and assign apartments to them</a:t>
                      </a:r>
                    </a:p>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Create Technician profiles with services, experience, location, contact, verification details, bank details, time availability, preferred apartment lists</a:t>
                      </a:r>
                    </a:p>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Manage </a:t>
                      </a:r>
                      <a:r>
                        <a:rPr lang="en-US" sz="1400" dirty="0">
                          <a:latin typeface="Segoe UI" panose="020B0502040204020203" pitchFamily="34" charset="0"/>
                          <a:cs typeface="Segoe UI" panose="020B0502040204020203" pitchFamily="34" charset="0"/>
                        </a:rPr>
                        <a:t>Technician profiles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Validate Technician profiles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View service requests based on area, apartment, or Administrator</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Manage escalations for missed or delayed services</a:t>
                      </a:r>
                      <a:endParaRPr lang="en-IN" sz="1400" dirty="0">
                        <a:latin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10002"/>
                  </a:ext>
                </a:extLst>
              </a:tr>
            </a:tbl>
          </a:graphicData>
        </a:graphic>
      </p:graphicFrame>
      <p:graphicFrame>
        <p:nvGraphicFramePr>
          <p:cNvPr id="2" name="Table 1">
            <a:extLst>
              <a:ext uri="{FF2B5EF4-FFF2-40B4-BE49-F238E27FC236}">
                <a16:creationId xmlns="" xmlns:a16="http://schemas.microsoft.com/office/drawing/2014/main" id="{BE06F961-62D6-416C-4181-25D21D3C7429}"/>
              </a:ext>
            </a:extLst>
          </p:cNvPr>
          <p:cNvGraphicFramePr>
            <a:graphicFrameLocks noGrp="1"/>
          </p:cNvGraphicFramePr>
          <p:nvPr>
            <p:extLst>
              <p:ext uri="{D42A27DB-BD31-4B8C-83A1-F6EECF244321}">
                <p14:modId xmlns:p14="http://schemas.microsoft.com/office/powerpoint/2010/main" val="1005912196"/>
              </p:ext>
            </p:extLst>
          </p:nvPr>
        </p:nvGraphicFramePr>
        <p:xfrm>
          <a:off x="5895974" y="1247776"/>
          <a:ext cx="5943601" cy="4873419"/>
        </p:xfrm>
        <a:graphic>
          <a:graphicData uri="http://schemas.openxmlformats.org/drawingml/2006/table">
            <a:tbl>
              <a:tblPr firstRow="1" bandRow="1">
                <a:tableStyleId>{93296810-A885-4BE3-A3E7-6D5BEEA58F35}</a:tableStyleId>
              </a:tblPr>
              <a:tblGrid>
                <a:gridCol w="2276130">
                  <a:extLst>
                    <a:ext uri="{9D8B030D-6E8A-4147-A177-3AD203B41FA5}">
                      <a16:colId xmlns="" xmlns:a16="http://schemas.microsoft.com/office/drawing/2014/main" val="20000"/>
                    </a:ext>
                  </a:extLst>
                </a:gridCol>
                <a:gridCol w="3667471">
                  <a:extLst>
                    <a:ext uri="{9D8B030D-6E8A-4147-A177-3AD203B41FA5}">
                      <a16:colId xmlns="" xmlns:a16="http://schemas.microsoft.com/office/drawing/2014/main" val="20001"/>
                    </a:ext>
                  </a:extLst>
                </a:gridCol>
              </a:tblGrid>
              <a:tr h="359276">
                <a:tc gridSpan="2">
                  <a:txBody>
                    <a:bodyPr/>
                    <a:lstStyle/>
                    <a:p>
                      <a:pPr algn="ctr"/>
                      <a:r>
                        <a:rPr lang="en-IN" dirty="0">
                          <a:latin typeface="Segoe UI" panose="020B0502040204020203" pitchFamily="34" charset="0"/>
                          <a:cs typeface="Segoe UI" panose="020B0502040204020203" pitchFamily="34" charset="0"/>
                        </a:rPr>
                        <a:t>Administrator</a:t>
                      </a:r>
                    </a:p>
                  </a:txBody>
                  <a:tcPr/>
                </a:tc>
                <a:tc hMerge="1">
                  <a:txBody>
                    <a:bodyPr/>
                    <a:lstStyle/>
                    <a:p>
                      <a:endParaRPr lang="en-IN" dirty="0"/>
                    </a:p>
                  </a:txBody>
                  <a:tcPr/>
                </a:tc>
                <a:extLst>
                  <a:ext uri="{0D108BD9-81ED-4DB2-BD59-A6C34878D82A}">
                    <a16:rowId xmlns="" xmlns:a16="http://schemas.microsoft.com/office/drawing/2014/main" val="10000"/>
                  </a:ext>
                </a:extLst>
              </a:tr>
              <a:tr h="508974">
                <a:tc>
                  <a:txBody>
                    <a:bodyPr/>
                    <a:lstStyle/>
                    <a:p>
                      <a:r>
                        <a:rPr lang="en-IN" sz="1600" dirty="0">
                          <a:latin typeface="Segoe UI" panose="020B0502040204020203" pitchFamily="34" charset="0"/>
                          <a:cs typeface="Segoe UI" panose="020B0502040204020203" pitchFamily="34" charset="0"/>
                        </a:rPr>
                        <a:t>Who</a:t>
                      </a:r>
                      <a:r>
                        <a:rPr lang="en-IN" sz="1600" baseline="0" dirty="0">
                          <a:latin typeface="Segoe UI" panose="020B0502040204020203" pitchFamily="34" charset="0"/>
                          <a:cs typeface="Segoe UI" panose="020B0502040204020203" pitchFamily="34" charset="0"/>
                        </a:rPr>
                        <a:t> ?</a:t>
                      </a:r>
                      <a:endParaRPr lang="en-IN" sz="1600" dirty="0">
                        <a:latin typeface="Segoe UI" panose="020B0502040204020203" pitchFamily="34" charset="0"/>
                        <a:cs typeface="Segoe UI" panose="020B0502040204020203" pitchFamily="34" charset="0"/>
                      </a:endParaRPr>
                    </a:p>
                  </a:txBody>
                  <a:tcPr/>
                </a:tc>
                <a:tc>
                  <a:txBody>
                    <a:bodyPr/>
                    <a:lstStyle/>
                    <a:p>
                      <a:r>
                        <a:rPr lang="en-IN" sz="1400" dirty="0">
                          <a:latin typeface="Segoe UI" panose="020B0502040204020203" pitchFamily="34" charset="0"/>
                          <a:cs typeface="Segoe UI" panose="020B0502040204020203" pitchFamily="34" charset="0"/>
                        </a:rPr>
                        <a:t>Manage all Technicians and service requests assigned to them</a:t>
                      </a:r>
                    </a:p>
                  </a:txBody>
                  <a:tcPr/>
                </a:tc>
                <a:extLst>
                  <a:ext uri="{0D108BD9-81ED-4DB2-BD59-A6C34878D82A}">
                    <a16:rowId xmlns="" xmlns:a16="http://schemas.microsoft.com/office/drawing/2014/main" val="10001"/>
                  </a:ext>
                </a:extLst>
              </a:tr>
              <a:tr h="3989499">
                <a:tc>
                  <a:txBody>
                    <a:bodyPr/>
                    <a:lstStyle/>
                    <a:p>
                      <a:r>
                        <a:rPr lang="en-IN" sz="1600" dirty="0">
                          <a:latin typeface="Segoe UI" panose="020B0502040204020203" pitchFamily="34" charset="0"/>
                          <a:cs typeface="Segoe UI" panose="020B0502040204020203" pitchFamily="34" charset="0"/>
                        </a:rPr>
                        <a:t>Functionalities</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Login to the </a:t>
                      </a:r>
                      <a:r>
                        <a:rPr lang="en-US" sz="1400" kern="1200" dirty="0" smtClean="0">
                          <a:solidFill>
                            <a:schemeClr val="dk1"/>
                          </a:solidFill>
                          <a:latin typeface="Segoe UI" panose="020B0502040204020203" pitchFamily="34" charset="0"/>
                          <a:ea typeface="+mn-ea"/>
                          <a:cs typeface="Segoe UI" panose="020B0502040204020203" pitchFamily="34" charset="0"/>
                        </a:rPr>
                        <a:t>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Segoe UI" panose="020B0502040204020203" pitchFamily="34" charset="0"/>
                          <a:cs typeface="Segoe UI" panose="020B0502040204020203" pitchFamily="34" charset="0"/>
                        </a:rPr>
                        <a:t>Create Technician profiles with services, experience, location, contact, verification details, bank details, time availability, preferred apartment 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Segoe UI" panose="020B0502040204020203" pitchFamily="34" charset="0"/>
                          <a:cs typeface="Segoe UI" panose="020B0502040204020203" pitchFamily="34" charset="0"/>
                        </a:rPr>
                        <a:t>Manage Technician profiles</a:t>
                      </a:r>
                      <a:endParaRPr lang="en-US" sz="1400" kern="1200" dirty="0">
                        <a:solidFill>
                          <a:schemeClr val="dk1"/>
                        </a:solidFill>
                        <a:latin typeface="Segoe UI" panose="020B0502040204020203" pitchFamily="34" charset="0"/>
                        <a:ea typeface="+mn-ea"/>
                        <a:cs typeface="Segoe UI" panose="020B0502040204020203" pitchFamily="34" charset="0"/>
                      </a:endParaRP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Approve resident profiles for their assigned areas or apartments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Segoe UI" panose="020B0502040204020203" pitchFamily="34" charset="0"/>
                          <a:ea typeface="+mn-ea"/>
                          <a:cs typeface="Segoe UI" panose="020B0502040204020203" pitchFamily="34" charset="0"/>
                        </a:rPr>
                        <a:t>View service request dashboards for their areas or apartments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Create service request for residents in their assigned areas or apartments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Assign service requests to Technicians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Manage the lifecycle of service requests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View service request history</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Generate service request reports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Generate Technicians performance reports</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524237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506685" y="-9528"/>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Functionalities</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0517" y="0"/>
            <a:ext cx="649991"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4607560"/>
              </p:ext>
            </p:extLst>
          </p:nvPr>
        </p:nvGraphicFramePr>
        <p:xfrm>
          <a:off x="200891" y="1486011"/>
          <a:ext cx="5283200" cy="3815080"/>
        </p:xfrm>
        <a:graphic>
          <a:graphicData uri="http://schemas.openxmlformats.org/drawingml/2006/table">
            <a:tbl>
              <a:tblPr firstRow="1" bandRow="1">
                <a:tableStyleId>{93296810-A885-4BE3-A3E7-6D5BEEA58F35}</a:tableStyleId>
              </a:tblPr>
              <a:tblGrid>
                <a:gridCol w="2023226">
                  <a:extLst>
                    <a:ext uri="{9D8B030D-6E8A-4147-A177-3AD203B41FA5}">
                      <a16:colId xmlns="" xmlns:a16="http://schemas.microsoft.com/office/drawing/2014/main" val="20000"/>
                    </a:ext>
                  </a:extLst>
                </a:gridCol>
                <a:gridCol w="3259974">
                  <a:extLst>
                    <a:ext uri="{9D8B030D-6E8A-4147-A177-3AD203B41FA5}">
                      <a16:colId xmlns="" xmlns:a16="http://schemas.microsoft.com/office/drawing/2014/main" val="20001"/>
                    </a:ext>
                  </a:extLst>
                </a:gridCol>
              </a:tblGrid>
              <a:tr h="0">
                <a:tc gridSpan="2">
                  <a:txBody>
                    <a:bodyPr/>
                    <a:lstStyle/>
                    <a:p>
                      <a:pPr algn="ctr"/>
                      <a:r>
                        <a:rPr lang="en-IN" dirty="0">
                          <a:latin typeface="Segoe UI" panose="020B0502040204020203" pitchFamily="34" charset="0"/>
                          <a:cs typeface="Segoe UI" panose="020B0502040204020203" pitchFamily="34" charset="0"/>
                        </a:rPr>
                        <a:t>User</a:t>
                      </a:r>
                    </a:p>
                  </a:txBody>
                  <a:tcPr/>
                </a:tc>
                <a:tc hMerge="1">
                  <a:txBody>
                    <a:bodyPr/>
                    <a:lstStyle/>
                    <a:p>
                      <a:endParaRPr lang="en-IN" dirty="0"/>
                    </a:p>
                  </a:txBody>
                  <a:tcPr/>
                </a:tc>
                <a:extLst>
                  <a:ext uri="{0D108BD9-81ED-4DB2-BD59-A6C34878D82A}">
                    <a16:rowId xmlns="" xmlns:a16="http://schemas.microsoft.com/office/drawing/2014/main" val="10000"/>
                  </a:ext>
                </a:extLst>
              </a:tr>
              <a:tr h="370840">
                <a:tc>
                  <a:txBody>
                    <a:bodyPr/>
                    <a:lstStyle/>
                    <a:p>
                      <a:r>
                        <a:rPr lang="en-IN" sz="1600" dirty="0">
                          <a:latin typeface="Segoe UI" panose="020B0502040204020203" pitchFamily="34" charset="0"/>
                          <a:cs typeface="Segoe UI" panose="020B0502040204020203" pitchFamily="34" charset="0"/>
                        </a:rPr>
                        <a:t>Who</a:t>
                      </a:r>
                      <a:r>
                        <a:rPr lang="en-IN" sz="1600" baseline="0" dirty="0">
                          <a:latin typeface="Segoe UI" panose="020B0502040204020203" pitchFamily="34" charset="0"/>
                          <a:cs typeface="Segoe UI" panose="020B0502040204020203" pitchFamily="34" charset="0"/>
                        </a:rPr>
                        <a:t> ?</a:t>
                      </a:r>
                      <a:endParaRPr lang="en-IN" sz="1600" dirty="0">
                        <a:latin typeface="Segoe UI" panose="020B0502040204020203" pitchFamily="34" charset="0"/>
                        <a:cs typeface="Segoe UI" panose="020B0502040204020203" pitchFamily="34" charset="0"/>
                      </a:endParaRPr>
                    </a:p>
                  </a:txBody>
                  <a:tcPr/>
                </a:tc>
                <a:tc>
                  <a:txBody>
                    <a:bodyPr/>
                    <a:lstStyle/>
                    <a:p>
                      <a:r>
                        <a:rPr lang="en-IN" sz="1400" dirty="0">
                          <a:latin typeface="Segoe UI" panose="020B0502040204020203" pitchFamily="34" charset="0"/>
                          <a:cs typeface="Segoe UI" panose="020B0502040204020203" pitchFamily="34" charset="0"/>
                        </a:rPr>
                        <a:t>Residents</a:t>
                      </a:r>
                    </a:p>
                  </a:txBody>
                  <a:tcPr/>
                </a:tc>
                <a:extLst>
                  <a:ext uri="{0D108BD9-81ED-4DB2-BD59-A6C34878D82A}">
                    <a16:rowId xmlns="" xmlns:a16="http://schemas.microsoft.com/office/drawing/2014/main" val="10001"/>
                  </a:ext>
                </a:extLst>
              </a:tr>
              <a:tr h="370840">
                <a:tc>
                  <a:txBody>
                    <a:bodyPr/>
                    <a:lstStyle/>
                    <a:p>
                      <a:r>
                        <a:rPr lang="en-IN" sz="1600" dirty="0">
                          <a:latin typeface="Segoe UI" panose="020B0502040204020203" pitchFamily="34" charset="0"/>
                          <a:cs typeface="Segoe UI" panose="020B0502040204020203" pitchFamily="34" charset="0"/>
                        </a:rPr>
                        <a:t>Functionalities</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Login to the system</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Sign up with apartment details from a dropdown list (Administrator approval is required)</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Choose the desired service and create a service request with preferred primary and secondary times, specific instructions, etc.</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View or update service requests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Make payments for services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Provide feedback</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Update their profile information</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Reach out to support for any queries.</a:t>
                      </a:r>
                      <a:endParaRPr lang="en-IN" sz="1400" kern="1200" dirty="0">
                        <a:solidFill>
                          <a:schemeClr val="dk1"/>
                        </a:solidFill>
                        <a:latin typeface="Segoe UI" panose="020B0502040204020203" pitchFamily="34" charset="0"/>
                        <a:ea typeface="+mn-ea"/>
                        <a:cs typeface="Segoe UI" panose="020B0502040204020203" pitchFamily="34" charset="0"/>
                      </a:endParaRPr>
                    </a:p>
                  </a:txBody>
                  <a:tcPr/>
                </a:tc>
                <a:extLst>
                  <a:ext uri="{0D108BD9-81ED-4DB2-BD59-A6C34878D82A}">
                    <a16:rowId xmlns="" xmlns:a16="http://schemas.microsoft.com/office/drawing/2014/main" val="10002"/>
                  </a:ext>
                </a:extLst>
              </a:tr>
            </a:tbl>
          </a:graphicData>
        </a:graphic>
      </p:graphicFrame>
      <p:graphicFrame>
        <p:nvGraphicFramePr>
          <p:cNvPr id="2" name="Table 1">
            <a:extLst>
              <a:ext uri="{FF2B5EF4-FFF2-40B4-BE49-F238E27FC236}">
                <a16:creationId xmlns="" xmlns:a16="http://schemas.microsoft.com/office/drawing/2014/main" id="{BE06F961-62D6-416C-4181-25D21D3C7429}"/>
              </a:ext>
            </a:extLst>
          </p:cNvPr>
          <p:cNvGraphicFramePr>
            <a:graphicFrameLocks noGrp="1"/>
          </p:cNvGraphicFramePr>
          <p:nvPr>
            <p:extLst>
              <p:ext uri="{D42A27DB-BD31-4B8C-83A1-F6EECF244321}">
                <p14:modId xmlns:p14="http://schemas.microsoft.com/office/powerpoint/2010/main" val="3206020275"/>
              </p:ext>
            </p:extLst>
          </p:nvPr>
        </p:nvGraphicFramePr>
        <p:xfrm>
          <a:off x="6494125" y="1486011"/>
          <a:ext cx="5283200" cy="2042160"/>
        </p:xfrm>
        <a:graphic>
          <a:graphicData uri="http://schemas.openxmlformats.org/drawingml/2006/table">
            <a:tbl>
              <a:tblPr firstRow="1" bandRow="1">
                <a:tableStyleId>{93296810-A885-4BE3-A3E7-6D5BEEA58F35}</a:tableStyleId>
              </a:tblPr>
              <a:tblGrid>
                <a:gridCol w="2023226">
                  <a:extLst>
                    <a:ext uri="{9D8B030D-6E8A-4147-A177-3AD203B41FA5}">
                      <a16:colId xmlns="" xmlns:a16="http://schemas.microsoft.com/office/drawing/2014/main" val="20000"/>
                    </a:ext>
                  </a:extLst>
                </a:gridCol>
                <a:gridCol w="3259974">
                  <a:extLst>
                    <a:ext uri="{9D8B030D-6E8A-4147-A177-3AD203B41FA5}">
                      <a16:colId xmlns="" xmlns:a16="http://schemas.microsoft.com/office/drawing/2014/main" val="20001"/>
                    </a:ext>
                  </a:extLst>
                </a:gridCol>
              </a:tblGrid>
              <a:tr h="0">
                <a:tc gridSpan="2">
                  <a:txBody>
                    <a:bodyPr/>
                    <a:lstStyle/>
                    <a:p>
                      <a:pPr algn="ctr"/>
                      <a:r>
                        <a:rPr lang="en-IN" dirty="0">
                          <a:latin typeface="Segoe UI" panose="020B0502040204020203" pitchFamily="34" charset="0"/>
                          <a:cs typeface="Segoe UI" panose="020B0502040204020203" pitchFamily="34" charset="0"/>
                        </a:rPr>
                        <a:t>Technician</a:t>
                      </a:r>
                    </a:p>
                  </a:txBody>
                  <a:tcPr/>
                </a:tc>
                <a:tc hMerge="1">
                  <a:txBody>
                    <a:bodyPr/>
                    <a:lstStyle/>
                    <a:p>
                      <a:endParaRPr lang="en-IN" dirty="0"/>
                    </a:p>
                  </a:txBody>
                  <a:tcPr/>
                </a:tc>
                <a:extLst>
                  <a:ext uri="{0D108BD9-81ED-4DB2-BD59-A6C34878D82A}">
                    <a16:rowId xmlns="" xmlns:a16="http://schemas.microsoft.com/office/drawing/2014/main" val="10000"/>
                  </a:ext>
                </a:extLst>
              </a:tr>
              <a:tr h="370840">
                <a:tc>
                  <a:txBody>
                    <a:bodyPr/>
                    <a:lstStyle/>
                    <a:p>
                      <a:r>
                        <a:rPr lang="en-IN" sz="1600" dirty="0">
                          <a:latin typeface="Segoe UI" panose="020B0502040204020203" pitchFamily="34" charset="0"/>
                          <a:cs typeface="Segoe UI" panose="020B0502040204020203" pitchFamily="34" charset="0"/>
                        </a:rPr>
                        <a:t>Who</a:t>
                      </a:r>
                      <a:r>
                        <a:rPr lang="en-IN" sz="1600" baseline="0" dirty="0">
                          <a:latin typeface="Segoe UI" panose="020B0502040204020203" pitchFamily="34" charset="0"/>
                          <a:cs typeface="Segoe UI" panose="020B0502040204020203" pitchFamily="34" charset="0"/>
                        </a:rPr>
                        <a:t> ?</a:t>
                      </a:r>
                      <a:endParaRPr lang="en-IN" sz="1600" dirty="0">
                        <a:latin typeface="Segoe UI" panose="020B0502040204020203" pitchFamily="34" charset="0"/>
                        <a:cs typeface="Segoe UI" panose="020B0502040204020203" pitchFamily="34" charset="0"/>
                      </a:endParaRPr>
                    </a:p>
                  </a:txBody>
                  <a:tcPr/>
                </a:tc>
                <a:tc>
                  <a:txBody>
                    <a:bodyPr/>
                    <a:lstStyle/>
                    <a:p>
                      <a:r>
                        <a:rPr lang="en-IN" sz="1400" dirty="0">
                          <a:latin typeface="Segoe UI" panose="020B0502040204020203" pitchFamily="34" charset="0"/>
                          <a:cs typeface="Segoe UI" panose="020B0502040204020203" pitchFamily="34" charset="0"/>
                        </a:rPr>
                        <a:t>Electricians, Plumbers, Carpenters, AC mechanic, Security, Landscaping, etc.</a:t>
                      </a:r>
                    </a:p>
                  </a:txBody>
                  <a:tcPr/>
                </a:tc>
                <a:extLst>
                  <a:ext uri="{0D108BD9-81ED-4DB2-BD59-A6C34878D82A}">
                    <a16:rowId xmlns="" xmlns:a16="http://schemas.microsoft.com/office/drawing/2014/main" val="10001"/>
                  </a:ext>
                </a:extLst>
              </a:tr>
              <a:tr h="370840">
                <a:tc>
                  <a:txBody>
                    <a:bodyPr/>
                    <a:lstStyle/>
                    <a:p>
                      <a:r>
                        <a:rPr lang="en-IN" sz="1600" dirty="0">
                          <a:latin typeface="Segoe UI" panose="020B0502040204020203" pitchFamily="34" charset="0"/>
                          <a:cs typeface="Segoe UI" panose="020B0502040204020203" pitchFamily="34" charset="0"/>
                        </a:rPr>
                        <a:t>Functionalities</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Login to the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Segoe UI" panose="020B0502040204020203" pitchFamily="34" charset="0"/>
                          <a:ea typeface="+mn-ea"/>
                          <a:cs typeface="Segoe UI" panose="020B0502040204020203" pitchFamily="34" charset="0"/>
                        </a:rPr>
                        <a:t>Access an order dashboard with options to acknowledge and execute the service requests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Segoe UI" panose="020B0502040204020203" pitchFamily="34" charset="0"/>
                          <a:ea typeface="+mn-ea"/>
                          <a:cs typeface="Segoe UI" panose="020B0502040204020203" pitchFamily="34" charset="0"/>
                        </a:rPr>
                        <a:t>Manage their contact details</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86845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Sample Use case</a:t>
            </a:r>
          </a:p>
        </p:txBody>
      </p:sp>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3"/>
          <a:stretch>
            <a:fillRect/>
          </a:stretch>
        </p:blipFill>
        <p:spPr>
          <a:xfrm>
            <a:off x="41128" y="29439"/>
            <a:ext cx="2238375" cy="647700"/>
          </a:xfrm>
          <a:prstGeom prst="rect">
            <a:avLst/>
          </a:prstGeom>
        </p:spPr>
      </p:pic>
      <p:pic>
        <p:nvPicPr>
          <p:cNvPr id="3" name="Picture 2">
            <a:extLst>
              <a:ext uri="{FF2B5EF4-FFF2-40B4-BE49-F238E27FC236}">
                <a16:creationId xmlns="" xmlns:a16="http://schemas.microsoft.com/office/drawing/2014/main" id="{394E8430-5C65-EE57-D428-7C311BF87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0517" y="0"/>
            <a:ext cx="649991" cy="1080000"/>
          </a:xfrm>
          <a:prstGeom prst="rect">
            <a:avLst/>
          </a:prstGeom>
          <a:effectLst>
            <a:outerShdw blurRad="50800" dist="50800" dir="5400000" algn="ctr" rotWithShape="0">
              <a:srgbClr val="000000">
                <a:alpha val="90000"/>
              </a:srgbClr>
            </a:outerShdw>
          </a:effectLst>
        </p:spPr>
      </p:pic>
      <p:sp>
        <p:nvSpPr>
          <p:cNvPr id="4" name="Rounded Rectangle 1">
            <a:extLst>
              <a:ext uri="{FF2B5EF4-FFF2-40B4-BE49-F238E27FC236}">
                <a16:creationId xmlns="" xmlns:a16="http://schemas.microsoft.com/office/drawing/2014/main" id="{FB7373BC-2F02-8E40-86D3-8A79B94F7B3D}"/>
              </a:ext>
            </a:extLst>
          </p:cNvPr>
          <p:cNvSpPr/>
          <p:nvPr/>
        </p:nvSpPr>
        <p:spPr>
          <a:xfrm>
            <a:off x="4948981" y="1591942"/>
            <a:ext cx="1365047" cy="268986"/>
          </a:xfrm>
          <a:prstGeom prst="roundRect">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Technician</a:t>
            </a:r>
          </a:p>
        </p:txBody>
      </p:sp>
      <p:cxnSp>
        <p:nvCxnSpPr>
          <p:cNvPr id="5" name="Straight Connector 4">
            <a:extLst>
              <a:ext uri="{FF2B5EF4-FFF2-40B4-BE49-F238E27FC236}">
                <a16:creationId xmlns="" xmlns:a16="http://schemas.microsoft.com/office/drawing/2014/main" id="{A9BE6409-9135-FF3B-85BD-A35FA207801B}"/>
              </a:ext>
            </a:extLst>
          </p:cNvPr>
          <p:cNvCxnSpPr/>
          <p:nvPr/>
        </p:nvCxnSpPr>
        <p:spPr>
          <a:xfrm>
            <a:off x="5649366" y="1893303"/>
            <a:ext cx="10371" cy="4441434"/>
          </a:xfrm>
          <a:prstGeom prst="line">
            <a:avLst/>
          </a:prstGeom>
          <a:noFill/>
          <a:ln w="9525" cap="flat" cmpd="sng" algn="ctr">
            <a:solidFill>
              <a:srgbClr val="E31837">
                <a:shade val="95000"/>
                <a:satMod val="105000"/>
              </a:srgbClr>
            </a:solidFill>
            <a:prstDash val="solid"/>
          </a:ln>
          <a:effectLst/>
        </p:spPr>
      </p:cxnSp>
      <p:sp>
        <p:nvSpPr>
          <p:cNvPr id="6" name="Rounded Rectangle 59">
            <a:extLst>
              <a:ext uri="{FF2B5EF4-FFF2-40B4-BE49-F238E27FC236}">
                <a16:creationId xmlns="" xmlns:a16="http://schemas.microsoft.com/office/drawing/2014/main" id="{F17F4FCE-EFEC-0915-8651-EE9FFF762727}"/>
              </a:ext>
            </a:extLst>
          </p:cNvPr>
          <p:cNvSpPr/>
          <p:nvPr/>
        </p:nvSpPr>
        <p:spPr>
          <a:xfrm>
            <a:off x="2691042" y="1596633"/>
            <a:ext cx="1169575" cy="268986"/>
          </a:xfrm>
          <a:prstGeom prst="roundRect">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Registered </a:t>
            </a:r>
            <a:r>
              <a:rPr lang="en-US" sz="1000" b="1" kern="0" dirty="0">
                <a:solidFill>
                  <a:prstClr val="black"/>
                </a:solidFill>
                <a:latin typeface="Segoe UI" panose="020B0502040204020203" pitchFamily="34" charset="0"/>
                <a:cs typeface="Segoe UI" panose="020B0502040204020203" pitchFamily="34" charset="0"/>
              </a:rPr>
              <a:t>Resident</a:t>
            </a:r>
            <a:endPar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 xmlns:a16="http://schemas.microsoft.com/office/drawing/2014/main" id="{925CB662-0D25-14A8-A73F-8B995315D5EA}"/>
              </a:ext>
            </a:extLst>
          </p:cNvPr>
          <p:cNvCxnSpPr/>
          <p:nvPr/>
        </p:nvCxnSpPr>
        <p:spPr>
          <a:xfrm flipH="1">
            <a:off x="3306752" y="1887227"/>
            <a:ext cx="6529" cy="4447510"/>
          </a:xfrm>
          <a:prstGeom prst="line">
            <a:avLst/>
          </a:prstGeom>
          <a:noFill/>
          <a:ln w="9525" cap="flat" cmpd="sng" algn="ctr">
            <a:solidFill>
              <a:srgbClr val="E31837">
                <a:shade val="95000"/>
                <a:satMod val="105000"/>
              </a:srgbClr>
            </a:solidFill>
            <a:prstDash val="solid"/>
          </a:ln>
          <a:effectLst/>
        </p:spPr>
      </p:cxnSp>
      <p:sp>
        <p:nvSpPr>
          <p:cNvPr id="8" name="Smiley Face 7">
            <a:extLst>
              <a:ext uri="{FF2B5EF4-FFF2-40B4-BE49-F238E27FC236}">
                <a16:creationId xmlns="" xmlns:a16="http://schemas.microsoft.com/office/drawing/2014/main" id="{61201DF7-990B-F4C1-B8EF-8EFCD0F89E45}"/>
              </a:ext>
            </a:extLst>
          </p:cNvPr>
          <p:cNvSpPr/>
          <p:nvPr/>
        </p:nvSpPr>
        <p:spPr>
          <a:xfrm>
            <a:off x="1941878" y="1997895"/>
            <a:ext cx="401470" cy="367507"/>
          </a:xfrm>
          <a:prstGeom prst="smileyFace">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10" name="Straight Arrow Connector 9">
            <a:extLst>
              <a:ext uri="{FF2B5EF4-FFF2-40B4-BE49-F238E27FC236}">
                <a16:creationId xmlns="" xmlns:a16="http://schemas.microsoft.com/office/drawing/2014/main" id="{CBCB179D-6182-5750-3036-85E1209EE4EA}"/>
              </a:ext>
            </a:extLst>
          </p:cNvPr>
          <p:cNvCxnSpPr/>
          <p:nvPr/>
        </p:nvCxnSpPr>
        <p:spPr>
          <a:xfrm>
            <a:off x="2405735" y="2237898"/>
            <a:ext cx="947742" cy="0"/>
          </a:xfrm>
          <a:prstGeom prst="straightConnector1">
            <a:avLst/>
          </a:prstGeom>
          <a:noFill/>
          <a:ln w="9525" cap="flat" cmpd="sng" algn="ctr">
            <a:solidFill>
              <a:srgbClr val="E31837">
                <a:shade val="95000"/>
                <a:satMod val="105000"/>
              </a:srgbClr>
            </a:solidFill>
            <a:prstDash val="solid"/>
            <a:tailEnd type="triangle"/>
          </a:ln>
          <a:effectLst/>
        </p:spPr>
      </p:cxnSp>
      <p:sp>
        <p:nvSpPr>
          <p:cNvPr id="11" name="TextBox 10">
            <a:extLst>
              <a:ext uri="{FF2B5EF4-FFF2-40B4-BE49-F238E27FC236}">
                <a16:creationId xmlns="" xmlns:a16="http://schemas.microsoft.com/office/drawing/2014/main" id="{2D4520FF-0100-6E6A-8386-41667D213B37}"/>
              </a:ext>
            </a:extLst>
          </p:cNvPr>
          <p:cNvSpPr txBox="1"/>
          <p:nvPr/>
        </p:nvSpPr>
        <p:spPr>
          <a:xfrm>
            <a:off x="1917206" y="2490972"/>
            <a:ext cx="1283871"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Service Request (SR) Flow</a:t>
            </a:r>
          </a:p>
        </p:txBody>
      </p:sp>
      <p:cxnSp>
        <p:nvCxnSpPr>
          <p:cNvPr id="13" name="Straight Arrow Connector 12">
            <a:extLst>
              <a:ext uri="{FF2B5EF4-FFF2-40B4-BE49-F238E27FC236}">
                <a16:creationId xmlns="" xmlns:a16="http://schemas.microsoft.com/office/drawing/2014/main" id="{7BD004E8-633A-3978-6CB5-12D70110AA64}"/>
              </a:ext>
            </a:extLst>
          </p:cNvPr>
          <p:cNvCxnSpPr/>
          <p:nvPr/>
        </p:nvCxnSpPr>
        <p:spPr>
          <a:xfrm>
            <a:off x="3312776" y="2439022"/>
            <a:ext cx="4526798" cy="11003"/>
          </a:xfrm>
          <a:prstGeom prst="straightConnector1">
            <a:avLst/>
          </a:prstGeom>
          <a:noFill/>
          <a:ln w="9525" cap="flat" cmpd="sng" algn="ctr">
            <a:solidFill>
              <a:srgbClr val="E31837">
                <a:shade val="95000"/>
                <a:satMod val="105000"/>
              </a:srgbClr>
            </a:solidFill>
            <a:prstDash val="solid"/>
            <a:tailEnd type="triangle"/>
          </a:ln>
          <a:effectLst/>
        </p:spPr>
      </p:cxnSp>
      <p:sp>
        <p:nvSpPr>
          <p:cNvPr id="15" name="TextBox 14">
            <a:extLst>
              <a:ext uri="{FF2B5EF4-FFF2-40B4-BE49-F238E27FC236}">
                <a16:creationId xmlns="" xmlns:a16="http://schemas.microsoft.com/office/drawing/2014/main" id="{E3B4D90E-B6EE-B136-9384-81C381040D10}"/>
              </a:ext>
            </a:extLst>
          </p:cNvPr>
          <p:cNvSpPr txBox="1"/>
          <p:nvPr/>
        </p:nvSpPr>
        <p:spPr>
          <a:xfrm>
            <a:off x="3588086" y="2250061"/>
            <a:ext cx="3890013"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Create SR for Electrical Maintenance work at their preferred Slot</a:t>
            </a:r>
          </a:p>
        </p:txBody>
      </p:sp>
      <p:sp>
        <p:nvSpPr>
          <p:cNvPr id="16" name="TextBox 15">
            <a:extLst>
              <a:ext uri="{FF2B5EF4-FFF2-40B4-BE49-F238E27FC236}">
                <a16:creationId xmlns="" xmlns:a16="http://schemas.microsoft.com/office/drawing/2014/main" id="{0B53AD9A-9416-1F5A-EA06-EA685122A009}"/>
              </a:ext>
            </a:extLst>
          </p:cNvPr>
          <p:cNvSpPr txBox="1"/>
          <p:nvPr/>
        </p:nvSpPr>
        <p:spPr>
          <a:xfrm>
            <a:off x="8224709" y="2472347"/>
            <a:ext cx="1519756"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Validate the SR and Assign it to right electrician</a:t>
            </a:r>
          </a:p>
        </p:txBody>
      </p:sp>
      <p:sp>
        <p:nvSpPr>
          <p:cNvPr id="17" name="TextBox 16">
            <a:extLst>
              <a:ext uri="{FF2B5EF4-FFF2-40B4-BE49-F238E27FC236}">
                <a16:creationId xmlns="" xmlns:a16="http://schemas.microsoft.com/office/drawing/2014/main" id="{F6E3221C-D9A9-9BF1-4B47-0A3F1E6A5A86}"/>
              </a:ext>
            </a:extLst>
          </p:cNvPr>
          <p:cNvSpPr txBox="1"/>
          <p:nvPr/>
        </p:nvSpPr>
        <p:spPr>
          <a:xfrm>
            <a:off x="5979406" y="2657999"/>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Assign it to Electrician</a:t>
            </a:r>
          </a:p>
        </p:txBody>
      </p:sp>
      <p:sp>
        <p:nvSpPr>
          <p:cNvPr id="18" name="Rounded Rectangle 31">
            <a:extLst>
              <a:ext uri="{FF2B5EF4-FFF2-40B4-BE49-F238E27FC236}">
                <a16:creationId xmlns="" xmlns:a16="http://schemas.microsoft.com/office/drawing/2014/main" id="{EC9E065D-C98E-267C-9475-1544576F380E}"/>
              </a:ext>
            </a:extLst>
          </p:cNvPr>
          <p:cNvSpPr/>
          <p:nvPr/>
        </p:nvSpPr>
        <p:spPr>
          <a:xfrm>
            <a:off x="7139189" y="1574523"/>
            <a:ext cx="1365047" cy="268986"/>
          </a:xfrm>
          <a:prstGeom prst="roundRect">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N"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Administrator</a:t>
            </a:r>
            <a:endPar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 xmlns:a16="http://schemas.microsoft.com/office/drawing/2014/main" id="{88E9C873-BB48-5558-E7A0-62F580B92ED6}"/>
              </a:ext>
            </a:extLst>
          </p:cNvPr>
          <p:cNvCxnSpPr/>
          <p:nvPr/>
        </p:nvCxnSpPr>
        <p:spPr>
          <a:xfrm>
            <a:off x="7839574" y="1902005"/>
            <a:ext cx="0" cy="4432732"/>
          </a:xfrm>
          <a:prstGeom prst="line">
            <a:avLst/>
          </a:prstGeom>
          <a:noFill/>
          <a:ln w="9525" cap="flat" cmpd="sng" algn="ctr">
            <a:solidFill>
              <a:srgbClr val="E31837">
                <a:shade val="95000"/>
                <a:satMod val="105000"/>
              </a:srgbClr>
            </a:solidFill>
            <a:prstDash val="solid"/>
          </a:ln>
          <a:effectLst/>
        </p:spPr>
      </p:cxnSp>
      <p:sp>
        <p:nvSpPr>
          <p:cNvPr id="20" name="Curved Left Arrow 37">
            <a:extLst>
              <a:ext uri="{FF2B5EF4-FFF2-40B4-BE49-F238E27FC236}">
                <a16:creationId xmlns="" xmlns:a16="http://schemas.microsoft.com/office/drawing/2014/main" id="{814D7B82-DFB8-9DED-EFB6-888DBB8F0D20}"/>
              </a:ext>
            </a:extLst>
          </p:cNvPr>
          <p:cNvSpPr/>
          <p:nvPr/>
        </p:nvSpPr>
        <p:spPr>
          <a:xfrm>
            <a:off x="7869196" y="2414019"/>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21" name="Straight Arrow Connector 20">
            <a:extLst>
              <a:ext uri="{FF2B5EF4-FFF2-40B4-BE49-F238E27FC236}">
                <a16:creationId xmlns="" xmlns:a16="http://schemas.microsoft.com/office/drawing/2014/main" id="{D62AE294-2DE9-B486-5F3E-FC08AFAE108D}"/>
              </a:ext>
            </a:extLst>
          </p:cNvPr>
          <p:cNvCxnSpPr/>
          <p:nvPr/>
        </p:nvCxnSpPr>
        <p:spPr>
          <a:xfrm>
            <a:off x="5649366" y="2798749"/>
            <a:ext cx="2219409" cy="8195"/>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cxnSp>
        <p:nvCxnSpPr>
          <p:cNvPr id="22" name="Straight Arrow Connector 21">
            <a:extLst>
              <a:ext uri="{FF2B5EF4-FFF2-40B4-BE49-F238E27FC236}">
                <a16:creationId xmlns="" xmlns:a16="http://schemas.microsoft.com/office/drawing/2014/main" id="{2F4F9F18-346D-5FC8-F1D7-934D068E2680}"/>
              </a:ext>
            </a:extLst>
          </p:cNvPr>
          <p:cNvCxnSpPr/>
          <p:nvPr/>
        </p:nvCxnSpPr>
        <p:spPr>
          <a:xfrm flipV="1">
            <a:off x="5659737" y="3161995"/>
            <a:ext cx="2209038" cy="2289"/>
          </a:xfrm>
          <a:prstGeom prst="straightConnector1">
            <a:avLst/>
          </a:prstGeom>
          <a:noFill/>
          <a:ln w="9525" cap="flat" cmpd="sng" algn="ctr">
            <a:solidFill>
              <a:srgbClr val="E31837">
                <a:shade val="95000"/>
                <a:satMod val="105000"/>
              </a:srgbClr>
            </a:solidFill>
            <a:prstDash val="solid"/>
            <a:tailEnd type="triangle"/>
          </a:ln>
          <a:effectLst/>
        </p:spPr>
      </p:cxnSp>
      <p:sp>
        <p:nvSpPr>
          <p:cNvPr id="23" name="TextBox 22">
            <a:extLst>
              <a:ext uri="{FF2B5EF4-FFF2-40B4-BE49-F238E27FC236}">
                <a16:creationId xmlns="" xmlns:a16="http://schemas.microsoft.com/office/drawing/2014/main" id="{5FB5C522-536B-8381-5493-589E537F2CDB}"/>
              </a:ext>
            </a:extLst>
          </p:cNvPr>
          <p:cNvSpPr txBox="1"/>
          <p:nvPr/>
        </p:nvSpPr>
        <p:spPr>
          <a:xfrm>
            <a:off x="5996443" y="3037174"/>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Confirmation Notification</a:t>
            </a:r>
            <a:endParaRPr lang="en-US" sz="1000" dirty="0">
              <a:solidFill>
                <a:prstClr val="black"/>
              </a:solidFill>
              <a:latin typeface="Segoe UI" panose="020B0502040204020203" pitchFamily="34" charset="0"/>
              <a:cs typeface="Segoe UI" panose="020B0502040204020203" pitchFamily="34" charset="0"/>
            </a:endParaRPr>
          </a:p>
        </p:txBody>
      </p:sp>
      <p:cxnSp>
        <p:nvCxnSpPr>
          <p:cNvPr id="24" name="Straight Arrow Connector 23">
            <a:extLst>
              <a:ext uri="{FF2B5EF4-FFF2-40B4-BE49-F238E27FC236}">
                <a16:creationId xmlns="" xmlns:a16="http://schemas.microsoft.com/office/drawing/2014/main" id="{AB77748E-F1FF-E100-CB4A-44E5297646BD}"/>
              </a:ext>
            </a:extLst>
          </p:cNvPr>
          <p:cNvCxnSpPr/>
          <p:nvPr/>
        </p:nvCxnSpPr>
        <p:spPr>
          <a:xfrm flipV="1">
            <a:off x="3353477" y="3760485"/>
            <a:ext cx="4507678" cy="4150"/>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sp>
        <p:nvSpPr>
          <p:cNvPr id="25" name="TextBox 24">
            <a:extLst>
              <a:ext uri="{FF2B5EF4-FFF2-40B4-BE49-F238E27FC236}">
                <a16:creationId xmlns="" xmlns:a16="http://schemas.microsoft.com/office/drawing/2014/main" id="{F725F2C7-1C79-AE55-6C04-348070823F30}"/>
              </a:ext>
            </a:extLst>
          </p:cNvPr>
          <p:cNvSpPr txBox="1"/>
          <p:nvPr/>
        </p:nvSpPr>
        <p:spPr>
          <a:xfrm>
            <a:off x="4320329" y="3589729"/>
            <a:ext cx="2678815"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 xmlns:a16="http://schemas.microsoft.com/office/drawing/2014/main" id="{30676A3D-9E49-57B5-9A2B-4D8A3EA4525E}"/>
              </a:ext>
            </a:extLst>
          </p:cNvPr>
          <p:cNvSpPr txBox="1"/>
          <p:nvPr/>
        </p:nvSpPr>
        <p:spPr>
          <a:xfrm>
            <a:off x="4066958" y="2907379"/>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Accept the SR</a:t>
            </a:r>
          </a:p>
        </p:txBody>
      </p:sp>
      <p:sp>
        <p:nvSpPr>
          <p:cNvPr id="27" name="Curved Right Arrow 9">
            <a:extLst>
              <a:ext uri="{FF2B5EF4-FFF2-40B4-BE49-F238E27FC236}">
                <a16:creationId xmlns="" xmlns:a16="http://schemas.microsoft.com/office/drawing/2014/main" id="{53E99B75-0016-A62A-550A-F3A0542C247D}"/>
              </a:ext>
            </a:extLst>
          </p:cNvPr>
          <p:cNvSpPr/>
          <p:nvPr/>
        </p:nvSpPr>
        <p:spPr>
          <a:xfrm>
            <a:off x="5336162" y="2798749"/>
            <a:ext cx="313204" cy="422510"/>
          </a:xfrm>
          <a:prstGeom prst="curvedRigh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 xmlns:a16="http://schemas.microsoft.com/office/drawing/2014/main" id="{02AB5E68-DD14-1F71-32FD-100BE76CA966}"/>
              </a:ext>
            </a:extLst>
          </p:cNvPr>
          <p:cNvSpPr txBox="1"/>
          <p:nvPr/>
        </p:nvSpPr>
        <p:spPr>
          <a:xfrm>
            <a:off x="5815748" y="4073239"/>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Completing the SR</a:t>
            </a:r>
          </a:p>
        </p:txBody>
      </p:sp>
      <p:sp>
        <p:nvSpPr>
          <p:cNvPr id="29" name="Curved Left Arrow 60">
            <a:extLst>
              <a:ext uri="{FF2B5EF4-FFF2-40B4-BE49-F238E27FC236}">
                <a16:creationId xmlns="" xmlns:a16="http://schemas.microsoft.com/office/drawing/2014/main" id="{D48E98AB-A081-35D4-153D-127752994215}"/>
              </a:ext>
            </a:extLst>
          </p:cNvPr>
          <p:cNvSpPr/>
          <p:nvPr/>
        </p:nvSpPr>
        <p:spPr>
          <a:xfrm>
            <a:off x="5678446" y="3938019"/>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 xmlns:a16="http://schemas.microsoft.com/office/drawing/2014/main" id="{1226B483-A1CC-85A2-17E1-9BF34DA7EFAD}"/>
              </a:ext>
            </a:extLst>
          </p:cNvPr>
          <p:cNvSpPr txBox="1"/>
          <p:nvPr/>
        </p:nvSpPr>
        <p:spPr>
          <a:xfrm>
            <a:off x="3522128" y="5311489"/>
            <a:ext cx="1519756"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Payment Completion (Online or Cash)</a:t>
            </a:r>
            <a:endParaRPr lang="en-US" sz="1000" dirty="0">
              <a:solidFill>
                <a:prstClr val="black"/>
              </a:solidFill>
              <a:latin typeface="Segoe UI" panose="020B0502040204020203" pitchFamily="34" charset="0"/>
              <a:cs typeface="Segoe UI" panose="020B0502040204020203" pitchFamily="34" charset="0"/>
            </a:endParaRPr>
          </a:p>
        </p:txBody>
      </p:sp>
      <p:sp>
        <p:nvSpPr>
          <p:cNvPr id="31" name="Curved Left Arrow 65">
            <a:extLst>
              <a:ext uri="{FF2B5EF4-FFF2-40B4-BE49-F238E27FC236}">
                <a16:creationId xmlns="" xmlns:a16="http://schemas.microsoft.com/office/drawing/2014/main" id="{95C890A8-962E-366A-8CFE-AA97B3558597}"/>
              </a:ext>
            </a:extLst>
          </p:cNvPr>
          <p:cNvSpPr/>
          <p:nvPr/>
        </p:nvSpPr>
        <p:spPr>
          <a:xfrm>
            <a:off x="3339106" y="5176269"/>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32" name="Straight Arrow Connector 31">
            <a:extLst>
              <a:ext uri="{FF2B5EF4-FFF2-40B4-BE49-F238E27FC236}">
                <a16:creationId xmlns="" xmlns:a16="http://schemas.microsoft.com/office/drawing/2014/main" id="{FAC44CE0-E273-630F-3CB0-EB17F016B29F}"/>
              </a:ext>
            </a:extLst>
          </p:cNvPr>
          <p:cNvCxnSpPr/>
          <p:nvPr/>
        </p:nvCxnSpPr>
        <p:spPr>
          <a:xfrm>
            <a:off x="3328016" y="6303057"/>
            <a:ext cx="4526798" cy="11003"/>
          </a:xfrm>
          <a:prstGeom prst="straightConnector1">
            <a:avLst/>
          </a:prstGeom>
          <a:noFill/>
          <a:ln w="9525" cap="flat" cmpd="sng" algn="ctr">
            <a:solidFill>
              <a:srgbClr val="E31837">
                <a:shade val="95000"/>
                <a:satMod val="105000"/>
              </a:srgbClr>
            </a:solidFill>
            <a:prstDash val="solid"/>
            <a:tailEnd type="triangle"/>
          </a:ln>
          <a:effectLst/>
        </p:spPr>
      </p:cxnSp>
      <p:sp>
        <p:nvSpPr>
          <p:cNvPr id="33" name="TextBox 32">
            <a:extLst>
              <a:ext uri="{FF2B5EF4-FFF2-40B4-BE49-F238E27FC236}">
                <a16:creationId xmlns="" xmlns:a16="http://schemas.microsoft.com/office/drawing/2014/main" id="{38AB736C-9287-0F9B-F387-600AB21E15E3}"/>
              </a:ext>
            </a:extLst>
          </p:cNvPr>
          <p:cNvSpPr txBox="1"/>
          <p:nvPr/>
        </p:nvSpPr>
        <p:spPr>
          <a:xfrm>
            <a:off x="4008575" y="6124388"/>
            <a:ext cx="2950410"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Feedback about the Service (Optional)</a:t>
            </a:r>
          </a:p>
        </p:txBody>
      </p:sp>
      <p:cxnSp>
        <p:nvCxnSpPr>
          <p:cNvPr id="34" name="Straight Arrow Connector 33">
            <a:extLst>
              <a:ext uri="{FF2B5EF4-FFF2-40B4-BE49-F238E27FC236}">
                <a16:creationId xmlns="" xmlns:a16="http://schemas.microsoft.com/office/drawing/2014/main" id="{0A36AEC3-F6A0-97CE-8458-DF45C9D9C170}"/>
              </a:ext>
            </a:extLst>
          </p:cNvPr>
          <p:cNvCxnSpPr/>
          <p:nvPr/>
        </p:nvCxnSpPr>
        <p:spPr>
          <a:xfrm>
            <a:off x="3313281" y="4729633"/>
            <a:ext cx="2317760" cy="0"/>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sp>
        <p:nvSpPr>
          <p:cNvPr id="35" name="TextBox 34">
            <a:extLst>
              <a:ext uri="{FF2B5EF4-FFF2-40B4-BE49-F238E27FC236}">
                <a16:creationId xmlns="" xmlns:a16="http://schemas.microsoft.com/office/drawing/2014/main" id="{0B001E0E-6C11-CE58-4C0C-9C817B7505D0}"/>
              </a:ext>
            </a:extLst>
          </p:cNvPr>
          <p:cNvSpPr txBox="1"/>
          <p:nvPr/>
        </p:nvSpPr>
        <p:spPr>
          <a:xfrm>
            <a:off x="3170255" y="4550854"/>
            <a:ext cx="2678815"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cxnSp>
        <p:nvCxnSpPr>
          <p:cNvPr id="36" name="Straight Arrow Connector 35">
            <a:extLst>
              <a:ext uri="{FF2B5EF4-FFF2-40B4-BE49-F238E27FC236}">
                <a16:creationId xmlns="" xmlns:a16="http://schemas.microsoft.com/office/drawing/2014/main" id="{0412E756-79CE-6E9B-AA91-527D592DDEFE}"/>
              </a:ext>
            </a:extLst>
          </p:cNvPr>
          <p:cNvCxnSpPr/>
          <p:nvPr/>
        </p:nvCxnSpPr>
        <p:spPr>
          <a:xfrm flipV="1">
            <a:off x="5659737" y="5016195"/>
            <a:ext cx="2209038" cy="2289"/>
          </a:xfrm>
          <a:prstGeom prst="straightConnector1">
            <a:avLst/>
          </a:prstGeom>
          <a:noFill/>
          <a:ln w="9525" cap="flat" cmpd="sng" algn="ctr">
            <a:solidFill>
              <a:srgbClr val="E31837">
                <a:shade val="95000"/>
                <a:satMod val="105000"/>
              </a:srgbClr>
            </a:solidFill>
            <a:prstDash val="solid"/>
            <a:tailEnd type="triangle"/>
          </a:ln>
          <a:effectLst/>
        </p:spPr>
      </p:cxnSp>
      <p:sp>
        <p:nvSpPr>
          <p:cNvPr id="37" name="TextBox 36">
            <a:extLst>
              <a:ext uri="{FF2B5EF4-FFF2-40B4-BE49-F238E27FC236}">
                <a16:creationId xmlns="" xmlns:a16="http://schemas.microsoft.com/office/drawing/2014/main" id="{0E242847-D98A-2432-4BE0-CF9D38E802ED}"/>
              </a:ext>
            </a:extLst>
          </p:cNvPr>
          <p:cNvSpPr txBox="1"/>
          <p:nvPr/>
        </p:nvSpPr>
        <p:spPr>
          <a:xfrm>
            <a:off x="5392755" y="4861425"/>
            <a:ext cx="2678815"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sp>
        <p:nvSpPr>
          <p:cNvPr id="38" name="TextBox 37">
            <a:extLst>
              <a:ext uri="{FF2B5EF4-FFF2-40B4-BE49-F238E27FC236}">
                <a16:creationId xmlns="" xmlns:a16="http://schemas.microsoft.com/office/drawing/2014/main" id="{35EBD1F3-307E-221D-74A9-10BAB99BCC66}"/>
              </a:ext>
            </a:extLst>
          </p:cNvPr>
          <p:cNvSpPr txBox="1"/>
          <p:nvPr/>
        </p:nvSpPr>
        <p:spPr>
          <a:xfrm>
            <a:off x="2131412" y="852060"/>
            <a:ext cx="7392649" cy="553998"/>
          </a:xfrm>
          <a:prstGeom prst="rect">
            <a:avLst/>
          </a:prstGeom>
          <a:noFill/>
        </p:spPr>
        <p:txBody>
          <a:bodyPr wrap="square" rtlCol="0">
            <a:spAutoFit/>
          </a:bodyPr>
          <a:lstStyle/>
          <a:p>
            <a:pPr algn="ctr"/>
            <a:r>
              <a:rPr lang="en-IN" sz="1500" b="1" dirty="0">
                <a:latin typeface="Segoe UI" panose="020B0502040204020203" pitchFamily="34" charset="0"/>
                <a:cs typeface="Segoe UI" panose="020B0502040204020203" pitchFamily="34" charset="0"/>
              </a:rPr>
              <a:t>Service Request Creation for Electrical </a:t>
            </a:r>
            <a:r>
              <a:rPr lang="en-IN" sz="1500" b="1" dirty="0" smtClean="0">
                <a:latin typeface="Segoe UI" panose="020B0502040204020203" pitchFamily="34" charset="0"/>
                <a:cs typeface="Segoe UI" panose="020B0502040204020203" pitchFamily="34" charset="0"/>
              </a:rPr>
              <a:t>Work  </a:t>
            </a:r>
          </a:p>
          <a:p>
            <a:pPr algn="ctr"/>
            <a:r>
              <a:rPr lang="en-IN" sz="1500" b="1" u="sng" dirty="0" smtClean="0">
                <a:latin typeface="Segoe UI" panose="020B0502040204020203" pitchFamily="34" charset="0"/>
                <a:cs typeface="Segoe UI" panose="020B0502040204020203" pitchFamily="34" charset="0"/>
              </a:rPr>
              <a:t>Status: FIXED</a:t>
            </a:r>
            <a:endParaRPr lang="en-IN" sz="1500" b="1" u="sng" dirty="0">
              <a:latin typeface="Segoe UI" panose="020B0502040204020203" pitchFamily="34" charset="0"/>
              <a:cs typeface="Segoe UI" panose="020B0502040204020203" pitchFamily="34" charset="0"/>
            </a:endParaRPr>
          </a:p>
        </p:txBody>
      </p:sp>
      <p:cxnSp>
        <p:nvCxnSpPr>
          <p:cNvPr id="39" name="Straight Arrow Connector 38">
            <a:extLst>
              <a:ext uri="{FF2B5EF4-FFF2-40B4-BE49-F238E27FC236}">
                <a16:creationId xmlns="" xmlns:a16="http://schemas.microsoft.com/office/drawing/2014/main" id="{3A7E39B0-BBB8-27D4-97DF-2361C83C966F}"/>
              </a:ext>
            </a:extLst>
          </p:cNvPr>
          <p:cNvCxnSpPr/>
          <p:nvPr/>
        </p:nvCxnSpPr>
        <p:spPr>
          <a:xfrm>
            <a:off x="3371657" y="5916511"/>
            <a:ext cx="4526798" cy="11003"/>
          </a:xfrm>
          <a:prstGeom prst="straightConnector1">
            <a:avLst/>
          </a:prstGeom>
          <a:noFill/>
          <a:ln w="9525" cap="flat" cmpd="sng" algn="ctr">
            <a:solidFill>
              <a:srgbClr val="E31837">
                <a:shade val="95000"/>
                <a:satMod val="105000"/>
              </a:srgbClr>
            </a:solidFill>
            <a:prstDash val="solid"/>
            <a:tailEnd type="triangle"/>
          </a:ln>
          <a:effectLst/>
        </p:spPr>
      </p:cxnSp>
      <p:sp>
        <p:nvSpPr>
          <p:cNvPr id="40" name="TextBox 39">
            <a:extLst>
              <a:ext uri="{FF2B5EF4-FFF2-40B4-BE49-F238E27FC236}">
                <a16:creationId xmlns="" xmlns:a16="http://schemas.microsoft.com/office/drawing/2014/main" id="{234BCA86-CD6F-DD69-B79F-694C5BF34B36}"/>
              </a:ext>
            </a:extLst>
          </p:cNvPr>
          <p:cNvSpPr txBox="1"/>
          <p:nvPr/>
        </p:nvSpPr>
        <p:spPr>
          <a:xfrm>
            <a:off x="4005110" y="5736456"/>
            <a:ext cx="2950410"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Payment Completion Status to Administrator</a:t>
            </a:r>
          </a:p>
        </p:txBody>
      </p:sp>
      <p:sp>
        <p:nvSpPr>
          <p:cNvPr id="41" name="TextBox 40">
            <a:extLst>
              <a:ext uri="{FF2B5EF4-FFF2-40B4-BE49-F238E27FC236}">
                <a16:creationId xmlns="" xmlns:a16="http://schemas.microsoft.com/office/drawing/2014/main" id="{B1FA927E-7CD7-B1E6-FBEA-F9521BDA6E31}"/>
              </a:ext>
            </a:extLst>
          </p:cNvPr>
          <p:cNvSpPr txBox="1"/>
          <p:nvPr/>
        </p:nvSpPr>
        <p:spPr>
          <a:xfrm>
            <a:off x="7857559" y="5981016"/>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Close the SR</a:t>
            </a:r>
          </a:p>
        </p:txBody>
      </p:sp>
      <p:sp>
        <p:nvSpPr>
          <p:cNvPr id="42" name="Curved Left Arrow 37">
            <a:extLst>
              <a:ext uri="{FF2B5EF4-FFF2-40B4-BE49-F238E27FC236}">
                <a16:creationId xmlns="" xmlns:a16="http://schemas.microsoft.com/office/drawing/2014/main" id="{CB099D2F-19E2-6D2D-1300-30658FCD6977}"/>
              </a:ext>
            </a:extLst>
          </p:cNvPr>
          <p:cNvSpPr/>
          <p:nvPr/>
        </p:nvSpPr>
        <p:spPr>
          <a:xfrm>
            <a:off x="7865731" y="5849951"/>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43" name="Straight Arrow Connector 42">
            <a:extLst>
              <a:ext uri="{FF2B5EF4-FFF2-40B4-BE49-F238E27FC236}">
                <a16:creationId xmlns="" xmlns:a16="http://schemas.microsoft.com/office/drawing/2014/main" id="{28A9F661-3140-5848-4E14-089A9F204FBE}"/>
              </a:ext>
            </a:extLst>
          </p:cNvPr>
          <p:cNvCxnSpPr>
            <a:cxnSpLocks/>
          </p:cNvCxnSpPr>
          <p:nvPr/>
        </p:nvCxnSpPr>
        <p:spPr>
          <a:xfrm>
            <a:off x="1662545" y="5311489"/>
            <a:ext cx="1650736"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306F17B6-F7EB-C7C7-59FA-EA27E12D8A56}"/>
              </a:ext>
            </a:extLst>
          </p:cNvPr>
          <p:cNvSpPr txBox="1"/>
          <p:nvPr/>
        </p:nvSpPr>
        <p:spPr>
          <a:xfrm>
            <a:off x="336855" y="4902199"/>
            <a:ext cx="1325690" cy="861774"/>
          </a:xfrm>
          <a:prstGeom prst="rect">
            <a:avLst/>
          </a:prstGeom>
          <a:noFill/>
        </p:spPr>
        <p:txBody>
          <a:bodyPr wrap="square" rtlCol="0">
            <a:spAutoFit/>
          </a:bodyPr>
          <a:lstStyle/>
          <a:p>
            <a:r>
              <a:rPr lang="en-IN" sz="1000" dirty="0">
                <a:latin typeface="Segoe UI" panose="020B0502040204020203" pitchFamily="34" charset="0"/>
                <a:cs typeface="Segoe UI" panose="020B0502040204020203" pitchFamily="34" charset="0"/>
              </a:rPr>
              <a:t>Payment Gateway Integration – Credit Card, Debit Card, UPI, Net Banking &amp; E-Wallet</a:t>
            </a:r>
          </a:p>
        </p:txBody>
      </p:sp>
      <p:sp>
        <p:nvSpPr>
          <p:cNvPr id="45" name="TextBox 44">
            <a:extLst>
              <a:ext uri="{FF2B5EF4-FFF2-40B4-BE49-F238E27FC236}">
                <a16:creationId xmlns="" xmlns:a16="http://schemas.microsoft.com/office/drawing/2014/main" id="{554FD547-0DDF-6D72-B30E-76D8F7AB4F23}"/>
              </a:ext>
            </a:extLst>
          </p:cNvPr>
          <p:cNvSpPr txBox="1"/>
          <p:nvPr/>
        </p:nvSpPr>
        <p:spPr>
          <a:xfrm>
            <a:off x="1767103" y="5117180"/>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3</a:t>
            </a:r>
            <a:r>
              <a:rPr lang="en-US" sz="1000" baseline="30000" dirty="0">
                <a:solidFill>
                  <a:prstClr val="black"/>
                </a:solidFill>
                <a:latin typeface="Segoe UI" panose="020B0502040204020203" pitchFamily="34" charset="0"/>
                <a:cs typeface="Segoe UI" panose="020B0502040204020203" pitchFamily="34" charset="0"/>
              </a:rPr>
              <a:t>rd</a:t>
            </a:r>
            <a:r>
              <a:rPr lang="en-US" sz="1000" dirty="0">
                <a:solidFill>
                  <a:prstClr val="black"/>
                </a:solidFill>
                <a:latin typeface="Segoe UI" panose="020B0502040204020203" pitchFamily="34" charset="0"/>
                <a:cs typeface="Segoe UI" panose="020B0502040204020203" pitchFamily="34" charset="0"/>
              </a:rPr>
              <a:t> Party Integration</a:t>
            </a:r>
          </a:p>
        </p:txBody>
      </p:sp>
      <p:sp>
        <p:nvSpPr>
          <p:cNvPr id="46" name="TextBox 45">
            <a:extLst>
              <a:ext uri="{FF2B5EF4-FFF2-40B4-BE49-F238E27FC236}">
                <a16:creationId xmlns="" xmlns:a16="http://schemas.microsoft.com/office/drawing/2014/main" id="{ED366CD8-DFC5-3298-279E-788300270263}"/>
              </a:ext>
            </a:extLst>
          </p:cNvPr>
          <p:cNvSpPr txBox="1"/>
          <p:nvPr/>
        </p:nvSpPr>
        <p:spPr>
          <a:xfrm>
            <a:off x="9959735" y="5570390"/>
            <a:ext cx="2206479" cy="553998"/>
          </a:xfrm>
          <a:prstGeom prst="rect">
            <a:avLst/>
          </a:prstGeom>
          <a:noFill/>
        </p:spPr>
        <p:txBody>
          <a:bodyPr wrap="square" rtlCol="0">
            <a:spAutoFit/>
          </a:bodyPr>
          <a:lstStyle/>
          <a:p>
            <a:r>
              <a:rPr lang="en-IN" sz="1000" dirty="0">
                <a:solidFill>
                  <a:srgbClr val="FF0000"/>
                </a:solidFill>
                <a:latin typeface="Segoe UI" panose="020B0502040204020203" pitchFamily="34" charset="0"/>
                <a:cs typeface="Segoe UI" panose="020B0502040204020203" pitchFamily="34" charset="0"/>
              </a:rPr>
              <a:t>*** </a:t>
            </a:r>
            <a:r>
              <a:rPr lang="en-IN" sz="1000" i="1" dirty="0">
                <a:solidFill>
                  <a:srgbClr val="FF0000"/>
                </a:solidFill>
                <a:latin typeface="Segoe UI" panose="020B0502040204020203" pitchFamily="34" charset="0"/>
                <a:cs typeface="Segoe UI" panose="020B0502040204020203" pitchFamily="34" charset="0"/>
              </a:rPr>
              <a:t>Notification Mechanism - E-mail, SMS &amp; Mobile App Notifications (based on scenarios</a:t>
            </a:r>
            <a:r>
              <a:rPr lang="en-IN" sz="1000" dirty="0">
                <a:solidFill>
                  <a:srgbClr val="FF0000"/>
                </a:solidFill>
                <a:latin typeface="Segoe UI" panose="020B0502040204020203" pitchFamily="34" charset="0"/>
                <a:cs typeface="Segoe UI" panose="020B0502040204020203" pitchFamily="34" charset="0"/>
              </a:rPr>
              <a:t>)</a:t>
            </a:r>
          </a:p>
        </p:txBody>
      </p:sp>
      <p:pic>
        <p:nvPicPr>
          <p:cNvPr id="47" name="Picture 46">
            <a:extLst>
              <a:ext uri="{FF2B5EF4-FFF2-40B4-BE49-F238E27FC236}">
                <a16:creationId xmlns="" xmlns:a16="http://schemas.microsoft.com/office/drawing/2014/main" id="{0B32ABE6-7E32-AB16-B278-EC540B4325D7}"/>
              </a:ext>
            </a:extLst>
          </p:cNvPr>
          <p:cNvPicPr>
            <a:picLocks noChangeAspect="1"/>
          </p:cNvPicPr>
          <p:nvPr/>
        </p:nvPicPr>
        <p:blipFill>
          <a:blip r:embed="rId5"/>
          <a:stretch>
            <a:fillRect/>
          </a:stretch>
        </p:blipFill>
        <p:spPr>
          <a:xfrm>
            <a:off x="245489" y="2185988"/>
            <a:ext cx="1590184" cy="1653538"/>
          </a:xfrm>
          <a:prstGeom prst="rect">
            <a:avLst/>
          </a:prstGeom>
        </p:spPr>
      </p:pic>
    </p:spTree>
    <p:extLst>
      <p:ext uri="{BB962C8B-B14F-4D97-AF65-F5344CB8AC3E}">
        <p14:creationId xmlns:p14="http://schemas.microsoft.com/office/powerpoint/2010/main" val="386334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Sample Use case</a:t>
            </a:r>
          </a:p>
        </p:txBody>
      </p:sp>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3"/>
          <a:stretch>
            <a:fillRect/>
          </a:stretch>
        </p:blipFill>
        <p:spPr>
          <a:xfrm>
            <a:off x="41128" y="29439"/>
            <a:ext cx="2238375" cy="647700"/>
          </a:xfrm>
          <a:prstGeom prst="rect">
            <a:avLst/>
          </a:prstGeom>
        </p:spPr>
      </p:pic>
      <p:pic>
        <p:nvPicPr>
          <p:cNvPr id="3" name="Picture 2">
            <a:extLst>
              <a:ext uri="{FF2B5EF4-FFF2-40B4-BE49-F238E27FC236}">
                <a16:creationId xmlns="" xmlns:a16="http://schemas.microsoft.com/office/drawing/2014/main" id="{394E8430-5C65-EE57-D428-7C311BF87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0517" y="0"/>
            <a:ext cx="649991" cy="1080000"/>
          </a:xfrm>
          <a:prstGeom prst="rect">
            <a:avLst/>
          </a:prstGeom>
          <a:effectLst>
            <a:outerShdw blurRad="50800" dist="50800" dir="5400000" algn="ctr" rotWithShape="0">
              <a:srgbClr val="000000">
                <a:alpha val="90000"/>
              </a:srgbClr>
            </a:outerShdw>
          </a:effectLst>
        </p:spPr>
      </p:pic>
      <p:sp>
        <p:nvSpPr>
          <p:cNvPr id="4" name="Rounded Rectangle 1">
            <a:extLst>
              <a:ext uri="{FF2B5EF4-FFF2-40B4-BE49-F238E27FC236}">
                <a16:creationId xmlns="" xmlns:a16="http://schemas.microsoft.com/office/drawing/2014/main" id="{FB7373BC-2F02-8E40-86D3-8A79B94F7B3D}"/>
              </a:ext>
            </a:extLst>
          </p:cNvPr>
          <p:cNvSpPr/>
          <p:nvPr/>
        </p:nvSpPr>
        <p:spPr>
          <a:xfrm>
            <a:off x="4948981" y="1591942"/>
            <a:ext cx="1365047" cy="268986"/>
          </a:xfrm>
          <a:prstGeom prst="roundRect">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Technician</a:t>
            </a:r>
          </a:p>
        </p:txBody>
      </p:sp>
      <p:cxnSp>
        <p:nvCxnSpPr>
          <p:cNvPr id="5" name="Straight Connector 4">
            <a:extLst>
              <a:ext uri="{FF2B5EF4-FFF2-40B4-BE49-F238E27FC236}">
                <a16:creationId xmlns="" xmlns:a16="http://schemas.microsoft.com/office/drawing/2014/main" id="{A9BE6409-9135-FF3B-85BD-A35FA207801B}"/>
              </a:ext>
            </a:extLst>
          </p:cNvPr>
          <p:cNvCxnSpPr/>
          <p:nvPr/>
        </p:nvCxnSpPr>
        <p:spPr>
          <a:xfrm>
            <a:off x="5649366" y="1893303"/>
            <a:ext cx="11297" cy="4178921"/>
          </a:xfrm>
          <a:prstGeom prst="line">
            <a:avLst/>
          </a:prstGeom>
          <a:noFill/>
          <a:ln w="9525" cap="flat" cmpd="sng" algn="ctr">
            <a:solidFill>
              <a:srgbClr val="E31837">
                <a:shade val="95000"/>
                <a:satMod val="105000"/>
              </a:srgbClr>
            </a:solidFill>
            <a:prstDash val="solid"/>
          </a:ln>
          <a:effectLst/>
        </p:spPr>
      </p:cxnSp>
      <p:sp>
        <p:nvSpPr>
          <p:cNvPr id="6" name="Rounded Rectangle 59">
            <a:extLst>
              <a:ext uri="{FF2B5EF4-FFF2-40B4-BE49-F238E27FC236}">
                <a16:creationId xmlns="" xmlns:a16="http://schemas.microsoft.com/office/drawing/2014/main" id="{F17F4FCE-EFEC-0915-8651-EE9FFF762727}"/>
              </a:ext>
            </a:extLst>
          </p:cNvPr>
          <p:cNvSpPr/>
          <p:nvPr/>
        </p:nvSpPr>
        <p:spPr>
          <a:xfrm>
            <a:off x="2691042" y="1596633"/>
            <a:ext cx="1169575" cy="268986"/>
          </a:xfrm>
          <a:prstGeom prst="roundRect">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Registered </a:t>
            </a:r>
            <a:r>
              <a:rPr lang="en-US" sz="1000" b="1" kern="0" dirty="0">
                <a:solidFill>
                  <a:prstClr val="black"/>
                </a:solidFill>
                <a:latin typeface="Segoe UI" panose="020B0502040204020203" pitchFamily="34" charset="0"/>
                <a:cs typeface="Segoe UI" panose="020B0502040204020203" pitchFamily="34" charset="0"/>
              </a:rPr>
              <a:t>Resident</a:t>
            </a:r>
            <a:endPar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 xmlns:a16="http://schemas.microsoft.com/office/drawing/2014/main" id="{925CB662-0D25-14A8-A73F-8B995315D5EA}"/>
              </a:ext>
            </a:extLst>
          </p:cNvPr>
          <p:cNvCxnSpPr/>
          <p:nvPr/>
        </p:nvCxnSpPr>
        <p:spPr>
          <a:xfrm>
            <a:off x="3313282" y="1887227"/>
            <a:ext cx="13337" cy="4237161"/>
          </a:xfrm>
          <a:prstGeom prst="line">
            <a:avLst/>
          </a:prstGeom>
          <a:noFill/>
          <a:ln w="9525" cap="flat" cmpd="sng" algn="ctr">
            <a:solidFill>
              <a:srgbClr val="E31837">
                <a:shade val="95000"/>
                <a:satMod val="105000"/>
              </a:srgbClr>
            </a:solidFill>
            <a:prstDash val="solid"/>
          </a:ln>
          <a:effectLst/>
        </p:spPr>
      </p:cxnSp>
      <p:sp>
        <p:nvSpPr>
          <p:cNvPr id="8" name="Smiley Face 7">
            <a:extLst>
              <a:ext uri="{FF2B5EF4-FFF2-40B4-BE49-F238E27FC236}">
                <a16:creationId xmlns="" xmlns:a16="http://schemas.microsoft.com/office/drawing/2014/main" id="{61201DF7-990B-F4C1-B8EF-8EFCD0F89E45}"/>
              </a:ext>
            </a:extLst>
          </p:cNvPr>
          <p:cNvSpPr/>
          <p:nvPr/>
        </p:nvSpPr>
        <p:spPr>
          <a:xfrm>
            <a:off x="1941878" y="1997895"/>
            <a:ext cx="401470" cy="367507"/>
          </a:xfrm>
          <a:prstGeom prst="smileyFace">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10" name="Straight Arrow Connector 9">
            <a:extLst>
              <a:ext uri="{FF2B5EF4-FFF2-40B4-BE49-F238E27FC236}">
                <a16:creationId xmlns="" xmlns:a16="http://schemas.microsoft.com/office/drawing/2014/main" id="{CBCB179D-6182-5750-3036-85E1209EE4EA}"/>
              </a:ext>
            </a:extLst>
          </p:cNvPr>
          <p:cNvCxnSpPr/>
          <p:nvPr/>
        </p:nvCxnSpPr>
        <p:spPr>
          <a:xfrm>
            <a:off x="2405735" y="2237898"/>
            <a:ext cx="947742" cy="0"/>
          </a:xfrm>
          <a:prstGeom prst="straightConnector1">
            <a:avLst/>
          </a:prstGeom>
          <a:noFill/>
          <a:ln w="9525" cap="flat" cmpd="sng" algn="ctr">
            <a:solidFill>
              <a:srgbClr val="E31837">
                <a:shade val="95000"/>
                <a:satMod val="105000"/>
              </a:srgbClr>
            </a:solidFill>
            <a:prstDash val="solid"/>
            <a:tailEnd type="triangle"/>
          </a:ln>
          <a:effectLst/>
        </p:spPr>
      </p:cxnSp>
      <p:sp>
        <p:nvSpPr>
          <p:cNvPr id="11" name="TextBox 10">
            <a:extLst>
              <a:ext uri="{FF2B5EF4-FFF2-40B4-BE49-F238E27FC236}">
                <a16:creationId xmlns="" xmlns:a16="http://schemas.microsoft.com/office/drawing/2014/main" id="{2D4520FF-0100-6E6A-8386-41667D213B37}"/>
              </a:ext>
            </a:extLst>
          </p:cNvPr>
          <p:cNvSpPr txBox="1"/>
          <p:nvPr/>
        </p:nvSpPr>
        <p:spPr>
          <a:xfrm>
            <a:off x="1917206" y="2490972"/>
            <a:ext cx="1283871"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Service Request (SR) Flow</a:t>
            </a:r>
          </a:p>
        </p:txBody>
      </p:sp>
      <p:cxnSp>
        <p:nvCxnSpPr>
          <p:cNvPr id="13" name="Straight Arrow Connector 12">
            <a:extLst>
              <a:ext uri="{FF2B5EF4-FFF2-40B4-BE49-F238E27FC236}">
                <a16:creationId xmlns="" xmlns:a16="http://schemas.microsoft.com/office/drawing/2014/main" id="{7BD004E8-633A-3978-6CB5-12D70110AA64}"/>
              </a:ext>
            </a:extLst>
          </p:cNvPr>
          <p:cNvCxnSpPr/>
          <p:nvPr/>
        </p:nvCxnSpPr>
        <p:spPr>
          <a:xfrm>
            <a:off x="3312776" y="2439022"/>
            <a:ext cx="4526798" cy="11003"/>
          </a:xfrm>
          <a:prstGeom prst="straightConnector1">
            <a:avLst/>
          </a:prstGeom>
          <a:noFill/>
          <a:ln w="9525" cap="flat" cmpd="sng" algn="ctr">
            <a:solidFill>
              <a:srgbClr val="E31837">
                <a:shade val="95000"/>
                <a:satMod val="105000"/>
              </a:srgbClr>
            </a:solidFill>
            <a:prstDash val="solid"/>
            <a:tailEnd type="triangle"/>
          </a:ln>
          <a:effectLst/>
        </p:spPr>
      </p:cxnSp>
      <p:sp>
        <p:nvSpPr>
          <p:cNvPr id="15" name="TextBox 14">
            <a:extLst>
              <a:ext uri="{FF2B5EF4-FFF2-40B4-BE49-F238E27FC236}">
                <a16:creationId xmlns="" xmlns:a16="http://schemas.microsoft.com/office/drawing/2014/main" id="{E3B4D90E-B6EE-B136-9384-81C381040D10}"/>
              </a:ext>
            </a:extLst>
          </p:cNvPr>
          <p:cNvSpPr txBox="1"/>
          <p:nvPr/>
        </p:nvSpPr>
        <p:spPr>
          <a:xfrm>
            <a:off x="3588086" y="2250061"/>
            <a:ext cx="3890013"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Create SR for Electrical Maintenance work at their preferred Slot</a:t>
            </a:r>
          </a:p>
        </p:txBody>
      </p:sp>
      <p:sp>
        <p:nvSpPr>
          <p:cNvPr id="16" name="TextBox 15">
            <a:extLst>
              <a:ext uri="{FF2B5EF4-FFF2-40B4-BE49-F238E27FC236}">
                <a16:creationId xmlns="" xmlns:a16="http://schemas.microsoft.com/office/drawing/2014/main" id="{0B53AD9A-9416-1F5A-EA06-EA685122A009}"/>
              </a:ext>
            </a:extLst>
          </p:cNvPr>
          <p:cNvSpPr txBox="1"/>
          <p:nvPr/>
        </p:nvSpPr>
        <p:spPr>
          <a:xfrm>
            <a:off x="8224709" y="2472347"/>
            <a:ext cx="1519756"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Validate the SR and Assign it to right electrician</a:t>
            </a:r>
          </a:p>
        </p:txBody>
      </p:sp>
      <p:sp>
        <p:nvSpPr>
          <p:cNvPr id="17" name="TextBox 16">
            <a:extLst>
              <a:ext uri="{FF2B5EF4-FFF2-40B4-BE49-F238E27FC236}">
                <a16:creationId xmlns="" xmlns:a16="http://schemas.microsoft.com/office/drawing/2014/main" id="{F6E3221C-D9A9-9BF1-4B47-0A3F1E6A5A86}"/>
              </a:ext>
            </a:extLst>
          </p:cNvPr>
          <p:cNvSpPr txBox="1"/>
          <p:nvPr/>
        </p:nvSpPr>
        <p:spPr>
          <a:xfrm>
            <a:off x="5979406" y="2657999"/>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Assign it to Electrician</a:t>
            </a:r>
          </a:p>
        </p:txBody>
      </p:sp>
      <p:sp>
        <p:nvSpPr>
          <p:cNvPr id="18" name="Rounded Rectangle 31">
            <a:extLst>
              <a:ext uri="{FF2B5EF4-FFF2-40B4-BE49-F238E27FC236}">
                <a16:creationId xmlns="" xmlns:a16="http://schemas.microsoft.com/office/drawing/2014/main" id="{EC9E065D-C98E-267C-9475-1544576F380E}"/>
              </a:ext>
            </a:extLst>
          </p:cNvPr>
          <p:cNvSpPr/>
          <p:nvPr/>
        </p:nvSpPr>
        <p:spPr>
          <a:xfrm>
            <a:off x="7139189" y="1574523"/>
            <a:ext cx="1365047" cy="268986"/>
          </a:xfrm>
          <a:prstGeom prst="roundRect">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N"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Administrator</a:t>
            </a:r>
            <a:endParaRPr kumimoji="0" lang="en-US" sz="10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 xmlns:a16="http://schemas.microsoft.com/office/drawing/2014/main" id="{88E9C873-BB48-5558-E7A0-62F580B92ED6}"/>
              </a:ext>
            </a:extLst>
          </p:cNvPr>
          <p:cNvCxnSpPr/>
          <p:nvPr/>
        </p:nvCxnSpPr>
        <p:spPr>
          <a:xfrm flipH="1">
            <a:off x="7836811" y="1902005"/>
            <a:ext cx="2763" cy="4222383"/>
          </a:xfrm>
          <a:prstGeom prst="line">
            <a:avLst/>
          </a:prstGeom>
          <a:noFill/>
          <a:ln w="9525" cap="flat" cmpd="sng" algn="ctr">
            <a:solidFill>
              <a:srgbClr val="E31837">
                <a:shade val="95000"/>
                <a:satMod val="105000"/>
              </a:srgbClr>
            </a:solidFill>
            <a:prstDash val="solid"/>
          </a:ln>
          <a:effectLst/>
        </p:spPr>
      </p:cxnSp>
      <p:sp>
        <p:nvSpPr>
          <p:cNvPr id="20" name="Curved Left Arrow 37">
            <a:extLst>
              <a:ext uri="{FF2B5EF4-FFF2-40B4-BE49-F238E27FC236}">
                <a16:creationId xmlns="" xmlns:a16="http://schemas.microsoft.com/office/drawing/2014/main" id="{814D7B82-DFB8-9DED-EFB6-888DBB8F0D20}"/>
              </a:ext>
            </a:extLst>
          </p:cNvPr>
          <p:cNvSpPr/>
          <p:nvPr/>
        </p:nvSpPr>
        <p:spPr>
          <a:xfrm>
            <a:off x="7869196" y="2414019"/>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21" name="Straight Arrow Connector 20">
            <a:extLst>
              <a:ext uri="{FF2B5EF4-FFF2-40B4-BE49-F238E27FC236}">
                <a16:creationId xmlns="" xmlns:a16="http://schemas.microsoft.com/office/drawing/2014/main" id="{D62AE294-2DE9-B486-5F3E-FC08AFAE108D}"/>
              </a:ext>
            </a:extLst>
          </p:cNvPr>
          <p:cNvCxnSpPr/>
          <p:nvPr/>
        </p:nvCxnSpPr>
        <p:spPr>
          <a:xfrm>
            <a:off x="5649366" y="2798749"/>
            <a:ext cx="2219409" cy="8195"/>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cxnSp>
        <p:nvCxnSpPr>
          <p:cNvPr id="22" name="Straight Arrow Connector 21">
            <a:extLst>
              <a:ext uri="{FF2B5EF4-FFF2-40B4-BE49-F238E27FC236}">
                <a16:creationId xmlns="" xmlns:a16="http://schemas.microsoft.com/office/drawing/2014/main" id="{2F4F9F18-346D-5FC8-F1D7-934D068E2680}"/>
              </a:ext>
            </a:extLst>
          </p:cNvPr>
          <p:cNvCxnSpPr/>
          <p:nvPr/>
        </p:nvCxnSpPr>
        <p:spPr>
          <a:xfrm flipV="1">
            <a:off x="5659737" y="3161995"/>
            <a:ext cx="2209038" cy="2289"/>
          </a:xfrm>
          <a:prstGeom prst="straightConnector1">
            <a:avLst/>
          </a:prstGeom>
          <a:noFill/>
          <a:ln w="9525" cap="flat" cmpd="sng" algn="ctr">
            <a:solidFill>
              <a:srgbClr val="E31837">
                <a:shade val="95000"/>
                <a:satMod val="105000"/>
              </a:srgbClr>
            </a:solidFill>
            <a:prstDash val="solid"/>
            <a:tailEnd type="triangle"/>
          </a:ln>
          <a:effectLst/>
        </p:spPr>
      </p:cxnSp>
      <p:sp>
        <p:nvSpPr>
          <p:cNvPr id="23" name="TextBox 22">
            <a:extLst>
              <a:ext uri="{FF2B5EF4-FFF2-40B4-BE49-F238E27FC236}">
                <a16:creationId xmlns="" xmlns:a16="http://schemas.microsoft.com/office/drawing/2014/main" id="{5FB5C522-536B-8381-5493-589E537F2CDB}"/>
              </a:ext>
            </a:extLst>
          </p:cNvPr>
          <p:cNvSpPr txBox="1"/>
          <p:nvPr/>
        </p:nvSpPr>
        <p:spPr>
          <a:xfrm>
            <a:off x="5996443" y="3037174"/>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Confirmation Notification</a:t>
            </a:r>
            <a:endParaRPr lang="en-US" sz="1000" dirty="0">
              <a:solidFill>
                <a:prstClr val="black"/>
              </a:solidFill>
              <a:latin typeface="Segoe UI" panose="020B0502040204020203" pitchFamily="34" charset="0"/>
              <a:cs typeface="Segoe UI" panose="020B0502040204020203" pitchFamily="34" charset="0"/>
            </a:endParaRPr>
          </a:p>
        </p:txBody>
      </p:sp>
      <p:cxnSp>
        <p:nvCxnSpPr>
          <p:cNvPr id="24" name="Straight Arrow Connector 23">
            <a:extLst>
              <a:ext uri="{FF2B5EF4-FFF2-40B4-BE49-F238E27FC236}">
                <a16:creationId xmlns="" xmlns:a16="http://schemas.microsoft.com/office/drawing/2014/main" id="{AB77748E-F1FF-E100-CB4A-44E5297646BD}"/>
              </a:ext>
            </a:extLst>
          </p:cNvPr>
          <p:cNvCxnSpPr/>
          <p:nvPr/>
        </p:nvCxnSpPr>
        <p:spPr>
          <a:xfrm flipV="1">
            <a:off x="3353477" y="3760485"/>
            <a:ext cx="4507678" cy="4150"/>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sp>
        <p:nvSpPr>
          <p:cNvPr id="25" name="TextBox 24">
            <a:extLst>
              <a:ext uri="{FF2B5EF4-FFF2-40B4-BE49-F238E27FC236}">
                <a16:creationId xmlns="" xmlns:a16="http://schemas.microsoft.com/office/drawing/2014/main" id="{F725F2C7-1C79-AE55-6C04-348070823F30}"/>
              </a:ext>
            </a:extLst>
          </p:cNvPr>
          <p:cNvSpPr txBox="1"/>
          <p:nvPr/>
        </p:nvSpPr>
        <p:spPr>
          <a:xfrm>
            <a:off x="4320329" y="3589729"/>
            <a:ext cx="2678815"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 xmlns:a16="http://schemas.microsoft.com/office/drawing/2014/main" id="{30676A3D-9E49-57B5-9A2B-4D8A3EA4525E}"/>
              </a:ext>
            </a:extLst>
          </p:cNvPr>
          <p:cNvSpPr txBox="1"/>
          <p:nvPr/>
        </p:nvSpPr>
        <p:spPr>
          <a:xfrm>
            <a:off x="4066958" y="2907379"/>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a:solidFill>
                  <a:prstClr val="black"/>
                </a:solidFill>
                <a:latin typeface="Segoe UI" panose="020B0502040204020203" pitchFamily="34" charset="0"/>
                <a:cs typeface="Segoe UI" panose="020B0502040204020203" pitchFamily="34" charset="0"/>
              </a:rPr>
              <a:t>Accept the SR</a:t>
            </a:r>
          </a:p>
        </p:txBody>
      </p:sp>
      <p:sp>
        <p:nvSpPr>
          <p:cNvPr id="27" name="Curved Right Arrow 9">
            <a:extLst>
              <a:ext uri="{FF2B5EF4-FFF2-40B4-BE49-F238E27FC236}">
                <a16:creationId xmlns="" xmlns:a16="http://schemas.microsoft.com/office/drawing/2014/main" id="{53E99B75-0016-A62A-550A-F3A0542C247D}"/>
              </a:ext>
            </a:extLst>
          </p:cNvPr>
          <p:cNvSpPr/>
          <p:nvPr/>
        </p:nvSpPr>
        <p:spPr>
          <a:xfrm>
            <a:off x="5336162" y="2798749"/>
            <a:ext cx="313204" cy="422510"/>
          </a:xfrm>
          <a:prstGeom prst="curvedRigh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 xmlns:a16="http://schemas.microsoft.com/office/drawing/2014/main" id="{02AB5E68-DD14-1F71-32FD-100BE76CA966}"/>
              </a:ext>
            </a:extLst>
          </p:cNvPr>
          <p:cNvSpPr txBox="1"/>
          <p:nvPr/>
        </p:nvSpPr>
        <p:spPr>
          <a:xfrm>
            <a:off x="5972284" y="4101090"/>
            <a:ext cx="1519756"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smtClean="0">
                <a:solidFill>
                  <a:prstClr val="black"/>
                </a:solidFill>
                <a:latin typeface="Segoe UI" panose="020B0502040204020203" pitchFamily="34" charset="0"/>
                <a:cs typeface="Segoe UI" panose="020B0502040204020203" pitchFamily="34" charset="0"/>
              </a:rPr>
              <a:t>Further Action Required</a:t>
            </a:r>
            <a:endParaRPr lang="en-US" sz="1000" dirty="0">
              <a:solidFill>
                <a:prstClr val="black"/>
              </a:solidFill>
              <a:latin typeface="Segoe UI" panose="020B0502040204020203" pitchFamily="34" charset="0"/>
              <a:cs typeface="Segoe UI" panose="020B0502040204020203" pitchFamily="34" charset="0"/>
            </a:endParaRPr>
          </a:p>
        </p:txBody>
      </p:sp>
      <p:sp>
        <p:nvSpPr>
          <p:cNvPr id="29" name="Curved Left Arrow 60">
            <a:extLst>
              <a:ext uri="{FF2B5EF4-FFF2-40B4-BE49-F238E27FC236}">
                <a16:creationId xmlns="" xmlns:a16="http://schemas.microsoft.com/office/drawing/2014/main" id="{D48E98AB-A081-35D4-153D-127752994215}"/>
              </a:ext>
            </a:extLst>
          </p:cNvPr>
          <p:cNvSpPr/>
          <p:nvPr/>
        </p:nvSpPr>
        <p:spPr>
          <a:xfrm>
            <a:off x="5678446" y="3938019"/>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 xmlns:a16="http://schemas.microsoft.com/office/drawing/2014/main" id="{1226B483-A1CC-85A2-17E1-9BF34DA7EFAD}"/>
              </a:ext>
            </a:extLst>
          </p:cNvPr>
          <p:cNvSpPr txBox="1"/>
          <p:nvPr/>
        </p:nvSpPr>
        <p:spPr>
          <a:xfrm>
            <a:off x="4248419" y="5489261"/>
            <a:ext cx="2625153"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US" sz="1000" dirty="0" smtClean="0">
                <a:solidFill>
                  <a:prstClr val="black"/>
                </a:solidFill>
                <a:latin typeface="Segoe UI" panose="020B0502040204020203" pitchFamily="34" charset="0"/>
                <a:cs typeface="Segoe UI" panose="020B0502040204020203" pitchFamily="34" charset="0"/>
              </a:rPr>
              <a:t>Acknowledge Quote and </a:t>
            </a:r>
            <a:r>
              <a:rPr lang="en-IN" sz="1000" dirty="0">
                <a:solidFill>
                  <a:prstClr val="black"/>
                </a:solidFill>
                <a:latin typeface="Segoe UI" panose="020B0502040204020203" pitchFamily="34" charset="0"/>
                <a:cs typeface="Segoe UI" panose="020B0502040204020203" pitchFamily="34" charset="0"/>
              </a:rPr>
              <a:t>Child </a:t>
            </a:r>
            <a:r>
              <a:rPr lang="en-IN" sz="1000" dirty="0" smtClean="0">
                <a:solidFill>
                  <a:prstClr val="black"/>
                </a:solidFill>
                <a:latin typeface="Segoe UI" panose="020B0502040204020203" pitchFamily="34" charset="0"/>
                <a:cs typeface="Segoe UI" panose="020B0502040204020203" pitchFamily="34" charset="0"/>
              </a:rPr>
              <a:t>SR created </a:t>
            </a:r>
            <a:r>
              <a:rPr lang="en-US" sz="1000" dirty="0" smtClean="0">
                <a:solidFill>
                  <a:prstClr val="black"/>
                </a:solidFill>
                <a:latin typeface="Segoe UI" panose="020B0502040204020203" pitchFamily="34" charset="0"/>
                <a:cs typeface="Segoe UI" panose="020B0502040204020203" pitchFamily="34" charset="0"/>
              </a:rPr>
              <a:t> </a:t>
            </a:r>
            <a:endParaRPr lang="en-US" sz="1000" dirty="0">
              <a:solidFill>
                <a:prstClr val="black"/>
              </a:solidFill>
              <a:latin typeface="Segoe UI" panose="020B0502040204020203" pitchFamily="34" charset="0"/>
              <a:cs typeface="Segoe UI" panose="020B0502040204020203" pitchFamily="34" charset="0"/>
            </a:endParaRPr>
          </a:p>
        </p:txBody>
      </p:sp>
      <p:sp>
        <p:nvSpPr>
          <p:cNvPr id="31" name="Curved Left Arrow 65">
            <a:extLst>
              <a:ext uri="{FF2B5EF4-FFF2-40B4-BE49-F238E27FC236}">
                <a16:creationId xmlns="" xmlns:a16="http://schemas.microsoft.com/office/drawing/2014/main" id="{95C890A8-962E-366A-8CFE-AA97B3558597}"/>
              </a:ext>
            </a:extLst>
          </p:cNvPr>
          <p:cNvSpPr/>
          <p:nvPr/>
        </p:nvSpPr>
        <p:spPr>
          <a:xfrm>
            <a:off x="7833642" y="4986843"/>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34" name="Straight Arrow Connector 33">
            <a:extLst>
              <a:ext uri="{FF2B5EF4-FFF2-40B4-BE49-F238E27FC236}">
                <a16:creationId xmlns="" xmlns:a16="http://schemas.microsoft.com/office/drawing/2014/main" id="{0A36AEC3-F6A0-97CE-8458-DF45C9D9C170}"/>
              </a:ext>
            </a:extLst>
          </p:cNvPr>
          <p:cNvCxnSpPr/>
          <p:nvPr/>
        </p:nvCxnSpPr>
        <p:spPr>
          <a:xfrm>
            <a:off x="3313281" y="4729633"/>
            <a:ext cx="2317760" cy="0"/>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sp>
        <p:nvSpPr>
          <p:cNvPr id="35" name="TextBox 34">
            <a:extLst>
              <a:ext uri="{FF2B5EF4-FFF2-40B4-BE49-F238E27FC236}">
                <a16:creationId xmlns="" xmlns:a16="http://schemas.microsoft.com/office/drawing/2014/main" id="{0B001E0E-6C11-CE58-4C0C-9C817B7505D0}"/>
              </a:ext>
            </a:extLst>
          </p:cNvPr>
          <p:cNvSpPr txBox="1"/>
          <p:nvPr/>
        </p:nvSpPr>
        <p:spPr>
          <a:xfrm>
            <a:off x="3170255" y="4550854"/>
            <a:ext cx="2678815"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cxnSp>
        <p:nvCxnSpPr>
          <p:cNvPr id="36" name="Straight Arrow Connector 35">
            <a:extLst>
              <a:ext uri="{FF2B5EF4-FFF2-40B4-BE49-F238E27FC236}">
                <a16:creationId xmlns="" xmlns:a16="http://schemas.microsoft.com/office/drawing/2014/main" id="{0412E756-79CE-6E9B-AA91-527D592DDEFE}"/>
              </a:ext>
            </a:extLst>
          </p:cNvPr>
          <p:cNvCxnSpPr/>
          <p:nvPr/>
        </p:nvCxnSpPr>
        <p:spPr>
          <a:xfrm flipV="1">
            <a:off x="5659737" y="5016195"/>
            <a:ext cx="2209038" cy="2289"/>
          </a:xfrm>
          <a:prstGeom prst="straightConnector1">
            <a:avLst/>
          </a:prstGeom>
          <a:noFill/>
          <a:ln w="9525" cap="flat" cmpd="sng" algn="ctr">
            <a:solidFill>
              <a:srgbClr val="E31837">
                <a:shade val="95000"/>
                <a:satMod val="105000"/>
              </a:srgbClr>
            </a:solidFill>
            <a:prstDash val="solid"/>
            <a:tailEnd type="triangle"/>
          </a:ln>
          <a:effectLst/>
        </p:spPr>
      </p:cxnSp>
      <p:sp>
        <p:nvSpPr>
          <p:cNvPr id="37" name="TextBox 36">
            <a:extLst>
              <a:ext uri="{FF2B5EF4-FFF2-40B4-BE49-F238E27FC236}">
                <a16:creationId xmlns="" xmlns:a16="http://schemas.microsoft.com/office/drawing/2014/main" id="{0E242847-D98A-2432-4BE0-CF9D38E802ED}"/>
              </a:ext>
            </a:extLst>
          </p:cNvPr>
          <p:cNvSpPr txBox="1"/>
          <p:nvPr/>
        </p:nvSpPr>
        <p:spPr>
          <a:xfrm>
            <a:off x="5392755" y="4861425"/>
            <a:ext cx="2678815" cy="15388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sp>
        <p:nvSpPr>
          <p:cNvPr id="38" name="TextBox 37">
            <a:extLst>
              <a:ext uri="{FF2B5EF4-FFF2-40B4-BE49-F238E27FC236}">
                <a16:creationId xmlns="" xmlns:a16="http://schemas.microsoft.com/office/drawing/2014/main" id="{35EBD1F3-307E-221D-74A9-10BAB99BCC66}"/>
              </a:ext>
            </a:extLst>
          </p:cNvPr>
          <p:cNvSpPr txBox="1"/>
          <p:nvPr/>
        </p:nvSpPr>
        <p:spPr>
          <a:xfrm>
            <a:off x="2131412" y="852060"/>
            <a:ext cx="7392649" cy="553998"/>
          </a:xfrm>
          <a:prstGeom prst="rect">
            <a:avLst/>
          </a:prstGeom>
          <a:noFill/>
        </p:spPr>
        <p:txBody>
          <a:bodyPr wrap="square" rtlCol="0">
            <a:spAutoFit/>
          </a:bodyPr>
          <a:lstStyle/>
          <a:p>
            <a:pPr algn="ctr"/>
            <a:r>
              <a:rPr lang="en-IN" sz="1500" b="1" dirty="0">
                <a:latin typeface="Segoe UI" panose="020B0502040204020203" pitchFamily="34" charset="0"/>
                <a:cs typeface="Segoe UI" panose="020B0502040204020203" pitchFamily="34" charset="0"/>
              </a:rPr>
              <a:t>Service Request Creation for Electrical </a:t>
            </a:r>
            <a:r>
              <a:rPr lang="en-IN" sz="1500" b="1" dirty="0" smtClean="0">
                <a:latin typeface="Segoe UI" panose="020B0502040204020203" pitchFamily="34" charset="0"/>
                <a:cs typeface="Segoe UI" panose="020B0502040204020203" pitchFamily="34" charset="0"/>
              </a:rPr>
              <a:t>Work</a:t>
            </a:r>
          </a:p>
          <a:p>
            <a:pPr algn="ctr"/>
            <a:r>
              <a:rPr lang="en-US" sz="1500" b="1" u="sng" dirty="0" smtClean="0">
                <a:latin typeface="Segoe UI" panose="020B0502040204020203" pitchFamily="34" charset="0"/>
                <a:cs typeface="Segoe UI" panose="020B0502040204020203" pitchFamily="34" charset="0"/>
              </a:rPr>
              <a:t>Status: FURTHER ACTION</a:t>
            </a:r>
            <a:endParaRPr lang="en-IN" sz="1500" b="1" u="sng" dirty="0">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 xmlns:a16="http://schemas.microsoft.com/office/drawing/2014/main" id="{B1FA927E-7CD7-B1E6-FBEA-F9521BDA6E31}"/>
              </a:ext>
            </a:extLst>
          </p:cNvPr>
          <p:cNvSpPr txBox="1"/>
          <p:nvPr/>
        </p:nvSpPr>
        <p:spPr>
          <a:xfrm>
            <a:off x="8193001" y="5792176"/>
            <a:ext cx="1878153" cy="46166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r>
              <a:rPr lang="en-US" sz="1000" dirty="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   </a:t>
            </a:r>
            <a:r>
              <a:rPr lang="en-US" sz="1000" dirty="0">
                <a:solidFill>
                  <a:prstClr val="black"/>
                </a:solidFill>
                <a:latin typeface="Segoe UI" panose="020B0502040204020203" pitchFamily="34" charset="0"/>
                <a:cs typeface="Segoe UI" panose="020B0502040204020203" pitchFamily="34" charset="0"/>
              </a:rPr>
              <a:t>Validate the SR and Assign it to right electrician</a:t>
            </a:r>
          </a:p>
          <a:p>
            <a:pPr marL="285750" indent="-285750">
              <a:buFont typeface="Arial" panose="020B0604020202020204" pitchFamily="34" charset="0"/>
              <a:buChar char="•"/>
            </a:pPr>
            <a:endParaRPr lang="en-US" sz="1000" dirty="0">
              <a:latin typeface="Segoe UI" panose="020B0502040204020203" pitchFamily="34" charset="0"/>
              <a:cs typeface="Segoe UI" panose="020B0502040204020203" pitchFamily="34" charset="0"/>
            </a:endParaRPr>
          </a:p>
        </p:txBody>
      </p:sp>
      <p:sp>
        <p:nvSpPr>
          <p:cNvPr id="42" name="Curved Left Arrow 37">
            <a:extLst>
              <a:ext uri="{FF2B5EF4-FFF2-40B4-BE49-F238E27FC236}">
                <a16:creationId xmlns="" xmlns:a16="http://schemas.microsoft.com/office/drawing/2014/main" id="{CB099D2F-19E2-6D2D-1300-30658FCD6977}"/>
              </a:ext>
            </a:extLst>
          </p:cNvPr>
          <p:cNvSpPr/>
          <p:nvPr/>
        </p:nvSpPr>
        <p:spPr>
          <a:xfrm>
            <a:off x="7875544" y="5649396"/>
            <a:ext cx="317457" cy="478069"/>
          </a:xfrm>
          <a:prstGeom prst="curvedLeftArrow">
            <a:avLst/>
          </a:prstGeom>
          <a:solidFill>
            <a:sysClr val="window" lastClr="FFFFFF"/>
          </a:solidFill>
          <a:ln w="9525" cap="flat" cmpd="sng" algn="ctr">
            <a:solidFill>
              <a:srgbClr val="6D6E7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 xmlns:a16="http://schemas.microsoft.com/office/drawing/2014/main" id="{ED366CD8-DFC5-3298-279E-788300270263}"/>
              </a:ext>
            </a:extLst>
          </p:cNvPr>
          <p:cNvSpPr txBox="1"/>
          <p:nvPr/>
        </p:nvSpPr>
        <p:spPr>
          <a:xfrm>
            <a:off x="9959735" y="5570390"/>
            <a:ext cx="2206479" cy="553998"/>
          </a:xfrm>
          <a:prstGeom prst="rect">
            <a:avLst/>
          </a:prstGeom>
          <a:noFill/>
        </p:spPr>
        <p:txBody>
          <a:bodyPr wrap="square" rtlCol="0">
            <a:spAutoFit/>
          </a:bodyPr>
          <a:lstStyle/>
          <a:p>
            <a:r>
              <a:rPr lang="en-IN" sz="1000" dirty="0">
                <a:solidFill>
                  <a:srgbClr val="FF0000"/>
                </a:solidFill>
                <a:latin typeface="Segoe UI" panose="020B0502040204020203" pitchFamily="34" charset="0"/>
                <a:cs typeface="Segoe UI" panose="020B0502040204020203" pitchFamily="34" charset="0"/>
              </a:rPr>
              <a:t>*** </a:t>
            </a:r>
            <a:r>
              <a:rPr lang="en-IN" sz="1000" i="1" dirty="0">
                <a:solidFill>
                  <a:srgbClr val="FF0000"/>
                </a:solidFill>
                <a:latin typeface="Segoe UI" panose="020B0502040204020203" pitchFamily="34" charset="0"/>
                <a:cs typeface="Segoe UI" panose="020B0502040204020203" pitchFamily="34" charset="0"/>
              </a:rPr>
              <a:t>Notification Mechanism - E-mail, SMS &amp; Mobile App Notifications (based on scenarios</a:t>
            </a:r>
            <a:r>
              <a:rPr lang="en-IN" sz="1000" dirty="0">
                <a:solidFill>
                  <a:srgbClr val="FF0000"/>
                </a:solidFill>
                <a:latin typeface="Segoe UI" panose="020B0502040204020203" pitchFamily="34" charset="0"/>
                <a:cs typeface="Segoe UI" panose="020B0502040204020203" pitchFamily="34" charset="0"/>
              </a:rPr>
              <a:t>)</a:t>
            </a:r>
          </a:p>
        </p:txBody>
      </p:sp>
      <p:pic>
        <p:nvPicPr>
          <p:cNvPr id="47" name="Picture 46">
            <a:extLst>
              <a:ext uri="{FF2B5EF4-FFF2-40B4-BE49-F238E27FC236}">
                <a16:creationId xmlns="" xmlns:a16="http://schemas.microsoft.com/office/drawing/2014/main" id="{0B32ABE6-7E32-AB16-B278-EC540B4325D7}"/>
              </a:ext>
            </a:extLst>
          </p:cNvPr>
          <p:cNvPicPr>
            <a:picLocks noChangeAspect="1"/>
          </p:cNvPicPr>
          <p:nvPr/>
        </p:nvPicPr>
        <p:blipFill>
          <a:blip r:embed="rId5"/>
          <a:stretch>
            <a:fillRect/>
          </a:stretch>
        </p:blipFill>
        <p:spPr>
          <a:xfrm>
            <a:off x="245489" y="2185988"/>
            <a:ext cx="1590184" cy="1653538"/>
          </a:xfrm>
          <a:prstGeom prst="rect">
            <a:avLst/>
          </a:prstGeom>
        </p:spPr>
      </p:pic>
      <p:sp>
        <p:nvSpPr>
          <p:cNvPr id="2" name="TextBox 1"/>
          <p:cNvSpPr txBox="1"/>
          <p:nvPr/>
        </p:nvSpPr>
        <p:spPr>
          <a:xfrm>
            <a:off x="5191434" y="5177981"/>
            <a:ext cx="2663380" cy="246221"/>
          </a:xfrm>
          <a:prstGeom prst="rect">
            <a:avLst/>
          </a:prstGeom>
          <a:noFill/>
        </p:spPr>
        <p:txBody>
          <a:bodyPr wrap="square" rtlCol="0">
            <a:spAutoFit/>
          </a:bodyPr>
          <a:lstStyle/>
          <a:p>
            <a:r>
              <a:rPr lang="en-US" sz="1000" dirty="0" smtClean="0"/>
              <a:t>Creates Quote </a:t>
            </a:r>
            <a:endParaRPr lang="en-IN" sz="1000" dirty="0"/>
          </a:p>
        </p:txBody>
      </p:sp>
      <p:cxnSp>
        <p:nvCxnSpPr>
          <p:cNvPr id="48" name="Straight Arrow Connector 47">
            <a:extLst>
              <a:ext uri="{FF2B5EF4-FFF2-40B4-BE49-F238E27FC236}">
                <a16:creationId xmlns="" xmlns:a16="http://schemas.microsoft.com/office/drawing/2014/main" id="{0A36AEC3-F6A0-97CE-8458-DF45C9D9C170}"/>
              </a:ext>
            </a:extLst>
          </p:cNvPr>
          <p:cNvCxnSpPr/>
          <p:nvPr/>
        </p:nvCxnSpPr>
        <p:spPr>
          <a:xfrm>
            <a:off x="3328016" y="5358085"/>
            <a:ext cx="4505534" cy="29583"/>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sp>
        <p:nvSpPr>
          <p:cNvPr id="51" name="TextBox 50"/>
          <p:cNvSpPr txBox="1"/>
          <p:nvPr/>
        </p:nvSpPr>
        <p:spPr>
          <a:xfrm>
            <a:off x="4422396" y="5765321"/>
            <a:ext cx="2333625" cy="246221"/>
          </a:xfrm>
          <a:prstGeom prst="rect">
            <a:avLst/>
          </a:prstGeom>
          <a:noFill/>
        </p:spPr>
        <p:txBody>
          <a:bodyPr wrap="square" rtlCol="0">
            <a:spAutoFit/>
          </a:bodyPr>
          <a:lstStyle/>
          <a:p>
            <a:pPr algn="ctr" fontAlgn="base">
              <a:spcBef>
                <a:spcPct val="0"/>
              </a:spcBef>
              <a:spcAft>
                <a:spcPct val="0"/>
              </a:spcAft>
              <a:buClr>
                <a:srgbClr val="6D6E71"/>
              </a:buClr>
            </a:pPr>
            <a:r>
              <a:rPr lang="en-IN" sz="1000" dirty="0">
                <a:solidFill>
                  <a:prstClr val="black"/>
                </a:solidFill>
                <a:latin typeface="Segoe UI" panose="020B0502040204020203" pitchFamily="34" charset="0"/>
                <a:cs typeface="Segoe UI" panose="020B0502040204020203" pitchFamily="34" charset="0"/>
              </a:rPr>
              <a:t>SR Status Update &amp; Notification</a:t>
            </a:r>
            <a:endParaRPr lang="en-US" sz="1000" dirty="0">
              <a:solidFill>
                <a:prstClr val="black"/>
              </a:solidFill>
              <a:latin typeface="Segoe UI" panose="020B0502040204020203" pitchFamily="34" charset="0"/>
              <a:cs typeface="Segoe UI" panose="020B0502040204020203" pitchFamily="34" charset="0"/>
            </a:endParaRPr>
          </a:p>
        </p:txBody>
      </p:sp>
      <p:cxnSp>
        <p:nvCxnSpPr>
          <p:cNvPr id="52" name="Straight Arrow Connector 51">
            <a:extLst>
              <a:ext uri="{FF2B5EF4-FFF2-40B4-BE49-F238E27FC236}">
                <a16:creationId xmlns="" xmlns:a16="http://schemas.microsoft.com/office/drawing/2014/main" id="{3A7E39B0-BBB8-27D4-97DF-2361C83C966F}"/>
              </a:ext>
            </a:extLst>
          </p:cNvPr>
          <p:cNvCxnSpPr/>
          <p:nvPr/>
        </p:nvCxnSpPr>
        <p:spPr>
          <a:xfrm>
            <a:off x="3337683" y="5664757"/>
            <a:ext cx="4498997" cy="5501"/>
          </a:xfrm>
          <a:prstGeom prst="straightConnector1">
            <a:avLst/>
          </a:prstGeom>
          <a:noFill/>
          <a:ln w="9525" cap="flat" cmpd="sng" algn="ctr">
            <a:solidFill>
              <a:srgbClr val="E31837">
                <a:shade val="95000"/>
                <a:satMod val="105000"/>
              </a:srgbClr>
            </a:solidFill>
            <a:prstDash val="solid"/>
            <a:tailEnd type="triangle"/>
          </a:ln>
          <a:effectLst/>
        </p:spPr>
      </p:cxnSp>
      <p:cxnSp>
        <p:nvCxnSpPr>
          <p:cNvPr id="57" name="Straight Arrow Connector 56">
            <a:extLst>
              <a:ext uri="{FF2B5EF4-FFF2-40B4-BE49-F238E27FC236}">
                <a16:creationId xmlns="" xmlns:a16="http://schemas.microsoft.com/office/drawing/2014/main" id="{AB77748E-F1FF-E100-CB4A-44E5297646BD}"/>
              </a:ext>
            </a:extLst>
          </p:cNvPr>
          <p:cNvCxnSpPr/>
          <p:nvPr/>
        </p:nvCxnSpPr>
        <p:spPr>
          <a:xfrm flipV="1">
            <a:off x="3302275" y="5980056"/>
            <a:ext cx="4540468" cy="2708"/>
          </a:xfrm>
          <a:prstGeom prst="straightConnector1">
            <a:avLst/>
          </a:prstGeom>
          <a:noFill/>
          <a:ln w="9525" cap="flat" cmpd="sng" algn="ctr">
            <a:solidFill>
              <a:srgbClr val="E31837">
                <a:shade val="95000"/>
                <a:satMod val="105000"/>
              </a:srgbClr>
            </a:solidFill>
            <a:prstDash val="solid"/>
            <a:headEnd type="triangle" w="med" len="med"/>
            <a:tailEnd type="none" w="med" len="med"/>
          </a:ln>
          <a:effectLst/>
        </p:spPr>
      </p:cxnSp>
      <p:sp>
        <p:nvSpPr>
          <p:cNvPr id="58" name="TextBox 57"/>
          <p:cNvSpPr txBox="1"/>
          <p:nvPr/>
        </p:nvSpPr>
        <p:spPr>
          <a:xfrm>
            <a:off x="7992370" y="6141877"/>
            <a:ext cx="2477551" cy="246221"/>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Child SR will follow the SR </a:t>
            </a:r>
            <a:r>
              <a:rPr lang="en-US" sz="1000" dirty="0">
                <a:latin typeface="Segoe UI" panose="020B0502040204020203" pitchFamily="34" charset="0"/>
                <a:cs typeface="Segoe UI" panose="020B0502040204020203" pitchFamily="34" charset="0"/>
              </a:rPr>
              <a:t>Lifecycle</a:t>
            </a:r>
            <a:r>
              <a:rPr lang="en-US" sz="1000" dirty="0" smtClean="0">
                <a:latin typeface="Segoe UI" panose="020B0502040204020203" pitchFamily="34" charset="0"/>
                <a:cs typeface="Segoe UI" panose="020B0502040204020203" pitchFamily="34" charset="0"/>
              </a:rPr>
              <a:t> </a:t>
            </a:r>
            <a:endParaRPr lang="en-IN"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331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CF9FF31-B2F8-6FCB-FC8F-74F924BF8490}"/>
              </a:ext>
            </a:extLst>
          </p:cNvPr>
          <p:cNvSpPr txBox="1">
            <a:spLocks/>
          </p:cNvSpPr>
          <p:nvPr/>
        </p:nvSpPr>
        <p:spPr>
          <a:xfrm>
            <a:off x="1849583" y="11254"/>
            <a:ext cx="8645236" cy="93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525B88"/>
                </a:solidFill>
                <a:latin typeface="Arial" panose="020B0604020202020204" pitchFamily="34" charset="0"/>
                <a:cs typeface="Arial" panose="020B0604020202020204" pitchFamily="34" charset="0"/>
              </a:rPr>
              <a:t>Technology Stack</a:t>
            </a:r>
          </a:p>
        </p:txBody>
      </p:sp>
      <p:pic>
        <p:nvPicPr>
          <p:cNvPr id="12" name="Picture 11">
            <a:extLst>
              <a:ext uri="{FF2B5EF4-FFF2-40B4-BE49-F238E27FC236}">
                <a16:creationId xmlns="" xmlns:a16="http://schemas.microsoft.com/office/drawing/2014/main" id="{BB8106BB-08E3-4FC5-B737-EE319E2FA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0517" y="0"/>
            <a:ext cx="649991" cy="1080000"/>
          </a:xfrm>
          <a:prstGeom prst="rect">
            <a:avLst/>
          </a:prstGeom>
          <a:effectLst>
            <a:outerShdw blurRad="50800" dist="50800" dir="5400000" algn="ctr" rotWithShape="0">
              <a:srgbClr val="000000">
                <a:alpha val="90000"/>
              </a:srgbClr>
            </a:outerShdw>
          </a:effectLst>
        </p:spPr>
      </p:pic>
      <p:pic>
        <p:nvPicPr>
          <p:cNvPr id="14" name="Picture 13">
            <a:extLst>
              <a:ext uri="{FF2B5EF4-FFF2-40B4-BE49-F238E27FC236}">
                <a16:creationId xmlns="" xmlns:a16="http://schemas.microsoft.com/office/drawing/2014/main" id="{233E51A7-164C-53AF-633C-C483D90484A8}"/>
              </a:ext>
            </a:extLst>
          </p:cNvPr>
          <p:cNvPicPr>
            <a:picLocks noChangeAspect="1"/>
          </p:cNvPicPr>
          <p:nvPr/>
        </p:nvPicPr>
        <p:blipFill>
          <a:blip r:embed="rId4"/>
          <a:stretch>
            <a:fillRect/>
          </a:stretch>
        </p:blipFill>
        <p:spPr>
          <a:xfrm>
            <a:off x="41128" y="29439"/>
            <a:ext cx="2238375" cy="647700"/>
          </a:xfrm>
          <a:prstGeom prst="rect">
            <a:avLst/>
          </a:prstGeom>
        </p:spPr>
      </p:pic>
      <p:sp>
        <p:nvSpPr>
          <p:cNvPr id="3" name="TextBox 2">
            <a:extLst>
              <a:ext uri="{FF2B5EF4-FFF2-40B4-BE49-F238E27FC236}">
                <a16:creationId xmlns="" xmlns:a16="http://schemas.microsoft.com/office/drawing/2014/main" id="{D7AFBAC3-BC45-6EA0-958A-C609511EAB5A}"/>
              </a:ext>
            </a:extLst>
          </p:cNvPr>
          <p:cNvSpPr txBox="1"/>
          <p:nvPr/>
        </p:nvSpPr>
        <p:spPr>
          <a:xfrm>
            <a:off x="5268193" y="1354519"/>
            <a:ext cx="6109854" cy="3528402"/>
          </a:xfrm>
          <a:prstGeom prst="rect">
            <a:avLst/>
          </a:prstGeom>
          <a:noFill/>
        </p:spPr>
        <p:txBody>
          <a:bodyPr wrap="square">
            <a:spAutoFit/>
          </a:bodyPr>
          <a:lstStyle/>
          <a:p>
            <a:pPr>
              <a:lnSpc>
                <a:spcPct val="107000"/>
              </a:lnSpc>
              <a:spcAft>
                <a:spcPts val="800"/>
              </a:spcAft>
            </a:pPr>
            <a:r>
              <a:rPr lang="en-IN" sz="1600" b="1" dirty="0">
                <a:effectLst/>
                <a:latin typeface="Segoe UI" panose="020B0502040204020203" pitchFamily="34" charset="0"/>
                <a:ea typeface="Calibri" panose="020F0502020204030204" pitchFamily="34" charset="0"/>
                <a:cs typeface="Segoe UI" panose="020B0502040204020203" pitchFamily="34" charset="0"/>
              </a:rPr>
              <a:t>Front end: </a:t>
            </a:r>
            <a:r>
              <a:rPr lang="en-IN" sz="1600" dirty="0" smtClean="0">
                <a:effectLst/>
                <a:latin typeface="Segoe UI" panose="020B0502040204020203" pitchFamily="34" charset="0"/>
                <a:ea typeface="Calibri" panose="020F0502020204030204" pitchFamily="34" charset="0"/>
                <a:cs typeface="Segoe UI" panose="020B0502040204020203" pitchFamily="34" charset="0"/>
              </a:rPr>
              <a:t>Angular</a:t>
            </a:r>
            <a:endParaRPr lang="en-IN" sz="1600" dirty="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IN" sz="1600" b="1" dirty="0">
                <a:effectLst/>
                <a:latin typeface="Segoe UI" panose="020B0502040204020203" pitchFamily="34" charset="0"/>
                <a:ea typeface="Calibri" panose="020F0502020204030204" pitchFamily="34" charset="0"/>
                <a:cs typeface="Segoe UI" panose="020B0502040204020203" pitchFamily="34" charset="0"/>
              </a:rPr>
              <a:t>API: </a:t>
            </a:r>
            <a:r>
              <a:rPr lang="en-IN" sz="1600" dirty="0">
                <a:effectLst/>
                <a:latin typeface="Segoe UI" panose="020B0502040204020203" pitchFamily="34" charset="0"/>
                <a:ea typeface="Calibri" panose="020F0502020204030204" pitchFamily="34" charset="0"/>
                <a:cs typeface="Segoe UI" panose="020B0502040204020203" pitchFamily="34" charset="0"/>
              </a:rPr>
              <a:t>Golang</a:t>
            </a:r>
          </a:p>
          <a:p>
            <a:pPr>
              <a:lnSpc>
                <a:spcPct val="107000"/>
              </a:lnSpc>
              <a:spcAft>
                <a:spcPts val="800"/>
              </a:spcAft>
            </a:pPr>
            <a:r>
              <a:rPr lang="en-IN" sz="1600" b="1" dirty="0">
                <a:effectLst/>
                <a:latin typeface="Segoe UI" panose="020B0502040204020203" pitchFamily="34" charset="0"/>
                <a:ea typeface="Calibri" panose="020F0502020204030204" pitchFamily="34" charset="0"/>
                <a:cs typeface="Segoe UI" panose="020B0502040204020203" pitchFamily="34" charset="0"/>
              </a:rPr>
              <a:t>Android:  </a:t>
            </a:r>
            <a:r>
              <a:rPr lang="en-IN" sz="1600" dirty="0">
                <a:effectLst/>
                <a:latin typeface="Segoe UI" panose="020B0502040204020203" pitchFamily="34" charset="0"/>
                <a:ea typeface="Calibri" panose="020F0502020204030204" pitchFamily="34" charset="0"/>
                <a:cs typeface="Segoe UI" panose="020B0502040204020203" pitchFamily="34" charset="0"/>
              </a:rPr>
              <a:t>Kotlin</a:t>
            </a:r>
          </a:p>
          <a:p>
            <a:pPr>
              <a:lnSpc>
                <a:spcPct val="107000"/>
              </a:lnSpc>
              <a:spcAft>
                <a:spcPts val="800"/>
              </a:spcAft>
            </a:pPr>
            <a:r>
              <a:rPr lang="en-IN" sz="1600" b="1" dirty="0">
                <a:effectLst/>
                <a:latin typeface="Segoe UI" panose="020B0502040204020203" pitchFamily="34" charset="0"/>
                <a:ea typeface="Calibri" panose="020F0502020204030204" pitchFamily="34" charset="0"/>
                <a:cs typeface="Segoe UI" panose="020B0502040204020203" pitchFamily="34" charset="0"/>
              </a:rPr>
              <a:t>IOS:  </a:t>
            </a:r>
            <a:r>
              <a:rPr lang="en-IN" sz="1600" dirty="0">
                <a:effectLst/>
                <a:latin typeface="Segoe UI" panose="020B0502040204020203" pitchFamily="34" charset="0"/>
                <a:ea typeface="Calibri" panose="020F0502020204030204" pitchFamily="34" charset="0"/>
                <a:cs typeface="Segoe UI" panose="020B0502040204020203" pitchFamily="34" charset="0"/>
              </a:rPr>
              <a:t>Swift</a:t>
            </a:r>
          </a:p>
          <a:p>
            <a:pPr>
              <a:lnSpc>
                <a:spcPct val="107000"/>
              </a:lnSpc>
              <a:spcAft>
                <a:spcPts val="800"/>
              </a:spcAft>
            </a:pPr>
            <a:r>
              <a:rPr lang="en-IN" sz="1600" b="1" dirty="0">
                <a:effectLst/>
                <a:latin typeface="Segoe UI" panose="020B0502040204020203" pitchFamily="34" charset="0"/>
                <a:ea typeface="Calibri" panose="020F0502020204030204" pitchFamily="34" charset="0"/>
                <a:cs typeface="Segoe UI" panose="020B0502040204020203" pitchFamily="34" charset="0"/>
              </a:rPr>
              <a:t>Database: </a:t>
            </a:r>
            <a:r>
              <a:rPr lang="en-IN" sz="1600" dirty="0">
                <a:effectLst/>
                <a:latin typeface="Segoe UI" panose="020B0502040204020203" pitchFamily="34" charset="0"/>
                <a:ea typeface="Calibri" panose="020F0502020204030204" pitchFamily="34" charset="0"/>
                <a:cs typeface="Segoe UI" panose="020B0502040204020203" pitchFamily="34" charset="0"/>
              </a:rPr>
              <a:t>MySQL, Mongo DB and Cassandra for archiving</a:t>
            </a:r>
          </a:p>
          <a:p>
            <a:pPr>
              <a:lnSpc>
                <a:spcPct val="107000"/>
              </a:lnSpc>
              <a:spcAft>
                <a:spcPts val="800"/>
              </a:spcAft>
            </a:pPr>
            <a:r>
              <a:rPr lang="en-IN" sz="1600" b="1" dirty="0">
                <a:effectLst/>
                <a:latin typeface="Segoe UI" panose="020B0502040204020203" pitchFamily="34" charset="0"/>
                <a:ea typeface="Calibri" panose="020F0502020204030204" pitchFamily="34" charset="0"/>
                <a:cs typeface="Segoe UI" panose="020B0502040204020203" pitchFamily="34" charset="0"/>
              </a:rPr>
              <a:t>Security</a:t>
            </a:r>
            <a:r>
              <a:rPr lang="en-IN" sz="1600" dirty="0">
                <a:effectLst/>
                <a:latin typeface="Segoe UI" panose="020B0502040204020203" pitchFamily="34" charset="0"/>
                <a:ea typeface="Calibri" panose="020F0502020204030204" pitchFamily="34" charset="0"/>
                <a:cs typeface="Segoe UI" panose="020B0502040204020203" pitchFamily="34" charset="0"/>
              </a:rPr>
              <a:t>: SSL and JWT based authentication.</a:t>
            </a:r>
          </a:p>
          <a:p>
            <a:pPr>
              <a:lnSpc>
                <a:spcPct val="107000"/>
              </a:lnSpc>
              <a:spcAft>
                <a:spcPts val="800"/>
              </a:spcAft>
            </a:pPr>
            <a:r>
              <a:rPr lang="en-IN" sz="1600" b="1" dirty="0">
                <a:latin typeface="Segoe UI" panose="020B0502040204020203" pitchFamily="34" charset="0"/>
                <a:ea typeface="Calibri" panose="020F0502020204030204" pitchFamily="34" charset="0"/>
                <a:cs typeface="Segoe UI" panose="020B0502040204020203" pitchFamily="34" charset="0"/>
              </a:rPr>
              <a:t>Integration</a:t>
            </a:r>
            <a:r>
              <a:rPr lang="en-IN" sz="1600" dirty="0">
                <a:latin typeface="Segoe UI" panose="020B0502040204020203" pitchFamily="34" charset="0"/>
                <a:ea typeface="Calibri" panose="020F0502020204030204" pitchFamily="34" charset="0"/>
                <a:cs typeface="Segoe UI" panose="020B0502040204020203" pitchFamily="34" charset="0"/>
              </a:rPr>
              <a:t>: Payment (Razor Pay , Google Pay), SMS (Text2Local) &amp; E-Mail (GoDaddy)</a:t>
            </a:r>
          </a:p>
          <a:p>
            <a:pPr>
              <a:lnSpc>
                <a:spcPct val="107000"/>
              </a:lnSpc>
              <a:spcAft>
                <a:spcPts val="800"/>
              </a:spcAft>
            </a:pPr>
            <a:r>
              <a:rPr lang="en-IN" sz="1600" b="1" dirty="0">
                <a:latin typeface="Segoe UI" panose="020B0502040204020203" pitchFamily="34" charset="0"/>
                <a:ea typeface="Calibri" panose="020F0502020204030204" pitchFamily="34" charset="0"/>
                <a:cs typeface="Segoe UI" panose="020B0502040204020203" pitchFamily="34" charset="0"/>
              </a:rPr>
              <a:t>Hosting Cloud</a:t>
            </a:r>
            <a:r>
              <a:rPr lang="en-IN" sz="1600" dirty="0">
                <a:latin typeface="Segoe UI" panose="020B0502040204020203" pitchFamily="34" charset="0"/>
                <a:ea typeface="Calibri" panose="020F0502020204030204" pitchFamily="34" charset="0"/>
                <a:cs typeface="Segoe UI" panose="020B0502040204020203" pitchFamily="34" charset="0"/>
              </a:rPr>
              <a:t>: AWS or Azure</a:t>
            </a:r>
          </a:p>
          <a:p>
            <a:pPr>
              <a:lnSpc>
                <a:spcPct val="107000"/>
              </a:lnSpc>
              <a:spcAft>
                <a:spcPts val="800"/>
              </a:spcAft>
            </a:pPr>
            <a:r>
              <a:rPr lang="en-IN" sz="1600" b="1" dirty="0">
                <a:latin typeface="Segoe UI" panose="020B0502040204020203" pitchFamily="34" charset="0"/>
                <a:ea typeface="Calibri" panose="020F0502020204030204" pitchFamily="34" charset="0"/>
                <a:cs typeface="Segoe UI" panose="020B0502040204020203" pitchFamily="34" charset="0"/>
              </a:rPr>
              <a:t>Architecture: </a:t>
            </a:r>
            <a:r>
              <a:rPr lang="en-IN" sz="1600" dirty="0">
                <a:latin typeface="Segoe UI" panose="020B0502040204020203" pitchFamily="34" charset="0"/>
                <a:ea typeface="Calibri" panose="020F0502020204030204" pitchFamily="34" charset="0"/>
                <a:cs typeface="Segoe UI" panose="020B0502040204020203" pitchFamily="34" charset="0"/>
              </a:rPr>
              <a:t>Microservices</a:t>
            </a:r>
          </a:p>
        </p:txBody>
      </p:sp>
      <p:pic>
        <p:nvPicPr>
          <p:cNvPr id="3074" name="Picture 2" descr="Choosing The Right Tech Stack For Your App">
            <a:extLst>
              <a:ext uri="{FF2B5EF4-FFF2-40B4-BE49-F238E27FC236}">
                <a16:creationId xmlns="" xmlns:a16="http://schemas.microsoft.com/office/drawing/2014/main" id="{34521147-3FED-FEE0-9244-FDF482869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36" y="1583121"/>
            <a:ext cx="4436919" cy="31623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676DC98F-6F4A-AD32-1C1D-A4D106D28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525" y="5129642"/>
            <a:ext cx="1615433" cy="431695"/>
          </a:xfrm>
          <a:prstGeom prst="rect">
            <a:avLst/>
          </a:prstGeom>
        </p:spPr>
      </p:pic>
      <p:pic>
        <p:nvPicPr>
          <p:cNvPr id="5" name="Picture 4">
            <a:extLst>
              <a:ext uri="{FF2B5EF4-FFF2-40B4-BE49-F238E27FC236}">
                <a16:creationId xmlns="" xmlns:a16="http://schemas.microsoft.com/office/drawing/2014/main" id="{CAAF623B-3512-6E12-76F8-2903C916F1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8429" y="5134252"/>
            <a:ext cx="1541752" cy="464232"/>
          </a:xfrm>
          <a:prstGeom prst="rect">
            <a:avLst/>
          </a:prstGeom>
        </p:spPr>
      </p:pic>
      <p:pic>
        <p:nvPicPr>
          <p:cNvPr id="6" name="Picture 4">
            <a:extLst>
              <a:ext uri="{FF2B5EF4-FFF2-40B4-BE49-F238E27FC236}">
                <a16:creationId xmlns="" xmlns:a16="http://schemas.microsoft.com/office/drawing/2014/main" id="{3C8F05B4-E462-8DFF-655E-0B63F34753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9065" y="5757705"/>
            <a:ext cx="2062163" cy="497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ssandra: download vector logo and get Apache Cassandra brand information  and colors.">
            <a:extLst>
              <a:ext uri="{FF2B5EF4-FFF2-40B4-BE49-F238E27FC236}">
                <a16:creationId xmlns="" xmlns:a16="http://schemas.microsoft.com/office/drawing/2014/main" id="{265268D6-886A-D3FE-51DF-2F52BCDCB9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9933" y="5770590"/>
            <a:ext cx="1449785" cy="497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 xmlns:a16="http://schemas.microsoft.com/office/drawing/2014/main" id="{F4485894-87A9-37F2-6125-B1A430C8561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99346" y="5155714"/>
            <a:ext cx="1794499" cy="4579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wift logo and symbol, meaning, history, PNG">
            <a:extLst>
              <a:ext uri="{FF2B5EF4-FFF2-40B4-BE49-F238E27FC236}">
                <a16:creationId xmlns="" xmlns:a16="http://schemas.microsoft.com/office/drawing/2014/main" id="{5B3CD6F7-B249-A2E1-2C69-37E03B004D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7778" y="5157535"/>
            <a:ext cx="1508295" cy="463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Apple đã phát hành Xcode 11 và một số tính năng mới mà các developer cần  biết » Cafedev.vn">
            <a:extLst>
              <a:ext uri="{FF2B5EF4-FFF2-40B4-BE49-F238E27FC236}">
                <a16:creationId xmlns="" xmlns:a16="http://schemas.microsoft.com/office/drawing/2014/main" id="{A73D706C-1DCD-A48E-CE46-9D191F3A1B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50891" y="5103082"/>
            <a:ext cx="1241519" cy="10521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Download Java Logo PNG and Vector (PDF, SVG, Ai, EPS) Free">
            <a:extLst>
              <a:ext uri="{FF2B5EF4-FFF2-40B4-BE49-F238E27FC236}">
                <a16:creationId xmlns="" xmlns:a16="http://schemas.microsoft.com/office/drawing/2014/main" id="{2741E866-0AD9-5563-6D01-78D207C6BC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9590" y="5019953"/>
            <a:ext cx="1541752" cy="592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4" descr="What is the official JavaScript logo? - Community - SitePoint Forums | Web  Development &amp; Design Community">
            <a:extLst>
              <a:ext uri="{FF2B5EF4-FFF2-40B4-BE49-F238E27FC236}">
                <a16:creationId xmlns="" xmlns:a16="http://schemas.microsoft.com/office/drawing/2014/main" id="{D843497C-E5DA-5804-1CD7-1C2453386F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116" y="5782384"/>
            <a:ext cx="2220474" cy="46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3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1072</Words>
  <Application>Microsoft Office PowerPoint</Application>
  <PresentationFormat>Widescreen</PresentationFormat>
  <Paragraphs>206</Paragraphs>
  <Slides>12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 Unicode MS</vt:lpstr>
      <vt:lpstr>Arial</vt:lpstr>
      <vt:lpstr>Calibri</vt:lpstr>
      <vt:lpstr>Calibri Light</vt:lpstr>
      <vt:lpstr>French Script MT</vt:lpstr>
      <vt:lpstr>Segoe UI</vt:lpstr>
      <vt:lpstr>Wingdings</vt:lpstr>
      <vt:lpstr>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 PowerPoint template</dc:title>
  <dc:creator>24slides18</dc:creator>
  <cp:lastModifiedBy>ADMIN</cp:lastModifiedBy>
  <cp:revision>91</cp:revision>
  <dcterms:created xsi:type="dcterms:W3CDTF">2022-05-11T04:01:53Z</dcterms:created>
  <dcterms:modified xsi:type="dcterms:W3CDTF">2023-12-21T04:21:24Z</dcterms:modified>
</cp:coreProperties>
</file>